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777740-A6B7-47CE-8DFF-3EC0F16B3C86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F9E08D-767F-46AE-ABFB-5BAFCD87A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77740-A6B7-47CE-8DFF-3EC0F16B3C86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F9E08D-767F-46AE-ABFB-5BAFCD87A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77740-A6B7-47CE-8DFF-3EC0F16B3C86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F9E08D-767F-46AE-ABFB-5BAFCD87A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77740-A6B7-47CE-8DFF-3EC0F16B3C86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F9E08D-767F-46AE-ABFB-5BAFCD87A3A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77740-A6B7-47CE-8DFF-3EC0F16B3C86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F9E08D-767F-46AE-ABFB-5BAFCD87A3A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77740-A6B7-47CE-8DFF-3EC0F16B3C86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F9E08D-767F-46AE-ABFB-5BAFCD87A3A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77740-A6B7-47CE-8DFF-3EC0F16B3C86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F9E08D-767F-46AE-ABFB-5BAFCD87A3A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77740-A6B7-47CE-8DFF-3EC0F16B3C86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F9E08D-767F-46AE-ABFB-5BAFCD87A3A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77740-A6B7-47CE-8DFF-3EC0F16B3C86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F9E08D-767F-46AE-ABFB-5BAFCD87A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D777740-A6B7-47CE-8DFF-3EC0F16B3C86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F9E08D-767F-46AE-ABFB-5BAFCD87A3A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777740-A6B7-47CE-8DFF-3EC0F16B3C86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F9E08D-767F-46AE-ABFB-5BAFCD87A3A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D777740-A6B7-47CE-8DFF-3EC0F16B3C86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2F9E08D-767F-46AE-ABFB-5BAFCD87A3A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Моя любимая </a:t>
            </a:r>
            <a:r>
              <a:rPr lang="ru-RU" sz="6000" i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Книга</a:t>
            </a:r>
            <a:endParaRPr lang="ru-RU" sz="6000" b="1" dirty="0">
              <a:solidFill>
                <a:schemeClr val="tx1">
                  <a:lumMod val="95000"/>
                  <a:lumOff val="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4214818"/>
            <a:ext cx="5857916" cy="1428760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Презентацию подготовила            </a:t>
            </a:r>
            <a:r>
              <a:rPr lang="ru-RU" sz="2800" dirty="0" err="1" smtClean="0"/>
              <a:t>Ребковец</a:t>
            </a:r>
            <a:r>
              <a:rPr lang="ru-RU" sz="2800" dirty="0" smtClean="0"/>
              <a:t>  Саша</a:t>
            </a:r>
            <a:r>
              <a:rPr lang="ru-RU" sz="2800" dirty="0" smtClean="0">
                <a:solidFill>
                  <a:srgbClr val="FF0000"/>
                </a:solidFill>
              </a:rPr>
              <a:t> 4 А.</a:t>
            </a:r>
            <a:endParaRPr lang="ru-RU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238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Мне нравится книга </a:t>
            </a:r>
            <a:r>
              <a:rPr lang="ru-RU" dirty="0" smtClean="0">
                <a:solidFill>
                  <a:srgbClr val="C00000"/>
                </a:solidFill>
              </a:rPr>
              <a:t>Льва Николаевича Толстого.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Тем что он пишет очень хорошие рассказы о детях.   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B050"/>
                </a:solidFill>
                <a:latin typeface="Batang" pitchFamily="18" charset="-127"/>
                <a:ea typeface="Batang" pitchFamily="18" charset="-127"/>
                <a:cs typeface="Aparajita" pitchFamily="34" charset="0"/>
              </a:rPr>
              <a:t>                 </a:t>
            </a:r>
            <a:r>
              <a:rPr lang="ru-RU" sz="4800" i="1" dirty="0" smtClean="0">
                <a:solidFill>
                  <a:srgbClr val="00B050"/>
                </a:solidFill>
                <a:latin typeface="Batang" pitchFamily="18" charset="-127"/>
                <a:ea typeface="Batang" pitchFamily="18" charset="-127"/>
                <a:cs typeface="Aparajita" pitchFamily="34" charset="0"/>
              </a:rPr>
              <a:t>К</a:t>
            </a:r>
            <a:r>
              <a:rPr lang="ru-RU" sz="4800" i="1" dirty="0" smtClean="0">
                <a:solidFill>
                  <a:srgbClr val="00B050"/>
                </a:solidFill>
                <a:latin typeface="Batang" pitchFamily="18" charset="-127"/>
                <a:ea typeface="Batang" pitchFamily="18" charset="-127"/>
                <a:cs typeface="Aparajita" pitchFamily="34" charset="0"/>
              </a:rPr>
              <a:t>нига.</a:t>
            </a:r>
            <a:endParaRPr lang="ru-RU" i="1" dirty="0">
              <a:solidFill>
                <a:srgbClr val="00B050"/>
              </a:solidFill>
              <a:latin typeface="Batang" pitchFamily="18" charset="-127"/>
              <a:ea typeface="Batang" pitchFamily="18" charset="-127"/>
              <a:cs typeface="Aparajita" pitchFamily="34" charset="0"/>
            </a:endParaRPr>
          </a:p>
        </p:txBody>
      </p:sp>
      <p:pic>
        <p:nvPicPr>
          <p:cNvPr id="10242" name="Picture 2" descr="http://www.mmsk.ru/objectdata/CatalogUnitImpl/45070/Lev-Tolstoj-13_M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2928934"/>
            <a:ext cx="3016684" cy="364333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5924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Мой любимый рассказ  -  это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Филипок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Это произведение о мальчике который хотел </a:t>
            </a:r>
            <a:r>
              <a:rPr lang="ru-RU" dirty="0" smtClean="0">
                <a:solidFill>
                  <a:srgbClr val="FF0000"/>
                </a:solidFill>
              </a:rPr>
              <a:t>учится.</a:t>
            </a: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Мой любимый рассказ</a:t>
            </a:r>
            <a:endParaRPr lang="ru-RU" dirty="0"/>
          </a:p>
        </p:txBody>
      </p:sp>
      <p:pic>
        <p:nvPicPr>
          <p:cNvPr id="15362" name="Picture 2" descr="http://062012.imgbb.ru/b/4/7/b4712f43d17fc1e374f65be97cf6017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857496"/>
            <a:ext cx="3009891" cy="36471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257692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Лев и собачка.</a:t>
            </a:r>
          </a:p>
          <a:p>
            <a:pPr algn="ctr">
              <a:buNone/>
            </a:pPr>
            <a:r>
              <a:rPr lang="ru-RU" dirty="0" smtClean="0"/>
              <a:t>Этот рассказ о дружбе</a:t>
            </a:r>
          </a:p>
          <a:p>
            <a:pPr algn="ctr">
              <a:buNone/>
            </a:pPr>
            <a:r>
              <a:rPr lang="ru-RU" dirty="0" smtClean="0"/>
              <a:t>Льва и собаки. </a:t>
            </a:r>
          </a:p>
          <a:p>
            <a:pPr algn="ctr">
              <a:buNone/>
            </a:pPr>
            <a:r>
              <a:rPr lang="ru-RU" dirty="0" smtClean="0"/>
              <a:t>Лев переживал за </a:t>
            </a:r>
          </a:p>
          <a:p>
            <a:pPr algn="ctr">
              <a:buNone/>
            </a:pPr>
            <a:r>
              <a:rPr lang="ru-RU" dirty="0" smtClean="0"/>
              <a:t>собачку когда она </a:t>
            </a:r>
          </a:p>
          <a:p>
            <a:pPr algn="ctr">
              <a:buNone/>
            </a:pPr>
            <a:r>
              <a:rPr lang="ru-RU" dirty="0"/>
              <a:t>у</a:t>
            </a:r>
            <a:r>
              <a:rPr lang="ru-RU" dirty="0" smtClean="0"/>
              <a:t>мерла. </a:t>
            </a:r>
          </a:p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Рассказы про </a:t>
            </a:r>
            <a:r>
              <a:rPr lang="ru-RU" dirty="0" smtClean="0">
                <a:solidFill>
                  <a:srgbClr val="FF0000"/>
                </a:solidFill>
              </a:rPr>
              <a:t>животных</a:t>
            </a:r>
            <a:endParaRPr lang="ru-RU" dirty="0"/>
          </a:p>
        </p:txBody>
      </p:sp>
      <p:pic>
        <p:nvPicPr>
          <p:cNvPr id="16386" name="Picture 2" descr="http://static.ozone.ru/multimedia/books_covers/10057958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3116"/>
            <a:ext cx="2154774" cy="328614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7"/>
          </a:xfrm>
        </p:spPr>
        <p:txBody>
          <a:bodyPr>
            <a:normAutofit/>
          </a:bodyPr>
          <a:lstStyle/>
          <a:p>
            <a:r>
              <a:rPr lang="ru-RU" dirty="0">
                <a:latin typeface="Book Antiqua" pitchFamily="18" charset="0"/>
              </a:rPr>
              <a:t>Отец приказал сыновьям, чтобы жили в согласии; они не слушались. Вот он велел </a:t>
            </a:r>
            <a:r>
              <a:rPr lang="ru-RU" dirty="0" smtClean="0">
                <a:latin typeface="Book Antiqua" pitchFamily="18" charset="0"/>
              </a:rPr>
              <a:t>принести </a:t>
            </a:r>
            <a:r>
              <a:rPr lang="ru-RU" dirty="0">
                <a:latin typeface="Book Antiqua" pitchFamily="18" charset="0"/>
              </a:rPr>
              <a:t>веник и говорит: — Сломайте</a:t>
            </a:r>
            <a:r>
              <a:rPr lang="ru-RU" dirty="0" smtClean="0">
                <a:latin typeface="Book Antiqua" pitchFamily="18" charset="0"/>
              </a:rPr>
              <a:t>!  </a:t>
            </a:r>
            <a:endParaRPr lang="ru-RU" dirty="0">
              <a:latin typeface="Book Antiqua" pitchFamily="18" charset="0"/>
            </a:endParaRPr>
          </a:p>
          <a:p>
            <a:r>
              <a:rPr lang="ru-RU" dirty="0">
                <a:latin typeface="Book Antiqua" pitchFamily="18" charset="0"/>
              </a:rPr>
              <a:t>Сколько они ни бились, не могли сломать. Тогда отец развязал веник и велел ломать по одному пруту. Они легко переломали прутья поодиночке.</a:t>
            </a:r>
          </a:p>
          <a:p>
            <a:r>
              <a:rPr lang="ru-RU" dirty="0">
                <a:latin typeface="Book Antiqua" pitchFamily="18" charset="0"/>
              </a:rPr>
              <a:t>Отец и говорит: — Так-то и вы: если в согласии жить будете, никто вас не одолеет; а если будете ссориться да все врозь — вас всякий легко погубит.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>
                <a:latin typeface="Book Antiqua" pitchFamily="18" charset="0"/>
              </a:rPr>
              <a:t>басня</a:t>
            </a:r>
            <a:endParaRPr lang="ru-RU" sz="8000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929454" y="5643578"/>
            <a:ext cx="357190" cy="363713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57290" y="714356"/>
            <a:ext cx="5929354" cy="1785950"/>
          </a:xfrm>
        </p:spPr>
        <p:txBody>
          <a:bodyPr>
            <a:normAutofit/>
          </a:bodyPr>
          <a:lstStyle/>
          <a:p>
            <a:r>
              <a:rPr lang="ru-RU" sz="6000" dirty="0" smtClean="0"/>
              <a:t>      КОНЕЦ.</a:t>
            </a:r>
            <a:endParaRPr lang="ru-RU" sz="6000" dirty="0"/>
          </a:p>
        </p:txBody>
      </p:sp>
      <p:pic>
        <p:nvPicPr>
          <p:cNvPr id="17410" name="Picture 2" descr="http://cs316416.userapi.com/v316416881/4536/qvo5uWZHaA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500306"/>
            <a:ext cx="4705343" cy="3529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</TotalTime>
  <Words>158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Моя любимая Книга</vt:lpstr>
      <vt:lpstr>                 Книга.</vt:lpstr>
      <vt:lpstr>Мой любимый рассказ</vt:lpstr>
      <vt:lpstr>Рассказы про животных</vt:lpstr>
      <vt:lpstr>басня</vt:lpstr>
      <vt:lpstr>      КОНЕЦ.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Моя любимая Книга</dc:title>
  <dc:creator>Катя</dc:creator>
  <cp:lastModifiedBy>Катя</cp:lastModifiedBy>
  <cp:revision>6</cp:revision>
  <dcterms:created xsi:type="dcterms:W3CDTF">2015-11-11T15:56:33Z</dcterms:created>
  <dcterms:modified xsi:type="dcterms:W3CDTF">2015-11-11T16:55:48Z</dcterms:modified>
</cp:coreProperties>
</file>