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01622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A007D"/>
                </a:solidFill>
              </a:rPr>
              <a:t>МОЯ САМАЯ </a:t>
            </a:r>
            <a:br>
              <a:rPr lang="ru-RU" sz="5400" dirty="0" smtClean="0">
                <a:solidFill>
                  <a:srgbClr val="FA007D"/>
                </a:solidFill>
              </a:rPr>
            </a:br>
            <a:r>
              <a:rPr lang="ru-RU" sz="5400" dirty="0" smtClean="0">
                <a:solidFill>
                  <a:srgbClr val="FA007D"/>
                </a:solidFill>
              </a:rPr>
              <a:t> ЛЮБИМАЯ КНИГА</a:t>
            </a:r>
            <a:endParaRPr lang="ru-RU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789040"/>
            <a:ext cx="5076056" cy="3068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i="0" dirty="0" smtClean="0">
                <a:solidFill>
                  <a:srgbClr val="FF0000"/>
                </a:solidFill>
              </a:rPr>
              <a:t>Подготовила ученица 4 класса ,,А</a:t>
            </a:r>
            <a:r>
              <a:rPr lang="en-US" sz="3600" b="1" i="0" dirty="0" smtClean="0">
                <a:solidFill>
                  <a:srgbClr val="FF0000"/>
                </a:solidFill>
              </a:rPr>
              <a:t>”</a:t>
            </a:r>
            <a:r>
              <a:rPr lang="ru-RU" sz="3600" b="1" i="0" dirty="0" smtClean="0">
                <a:solidFill>
                  <a:srgbClr val="FF0000"/>
                </a:solidFill>
              </a:rPr>
              <a:t> Глушкова Арина</a:t>
            </a:r>
            <a:endParaRPr lang="ru-RU" sz="36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76672"/>
            <a:ext cx="3240360" cy="40324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A007D"/>
                </a:solidFill>
              </a:rPr>
              <a:t>Я хочу рассказать о </a:t>
            </a:r>
            <a:r>
              <a:rPr lang="ru-RU" sz="3200" dirty="0" err="1" smtClean="0">
                <a:solidFill>
                  <a:srgbClr val="FA007D"/>
                </a:solidFill>
              </a:rPr>
              <a:t>КНИГЕ,,Приключения</a:t>
            </a:r>
            <a:r>
              <a:rPr lang="ru-RU" sz="3200" dirty="0" smtClean="0">
                <a:solidFill>
                  <a:srgbClr val="FA007D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жёлтого</a:t>
            </a:r>
            <a:r>
              <a:rPr lang="ru-RU" sz="3200" dirty="0" smtClean="0">
                <a:solidFill>
                  <a:srgbClr val="FA007D"/>
                </a:solidFill>
              </a:rPr>
              <a:t> чемоданчика</a:t>
            </a:r>
            <a:r>
              <a:rPr lang="en-US" sz="3200" dirty="0" smtClean="0">
                <a:solidFill>
                  <a:srgbClr val="FA007D"/>
                </a:solidFill>
              </a:rPr>
              <a:t>”</a:t>
            </a:r>
            <a:endParaRPr lang="ru-RU" sz="3200" dirty="0">
              <a:solidFill>
                <a:srgbClr val="FA007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bibliolub.ru/photo/portfolio/soboleva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184576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05064"/>
            <a:ext cx="7920880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jili-bili.ru/files/labirint/big/95072scrn_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knigi.tomsk.ru/covers/000/732/771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"/>
            <a:ext cx="72008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060847"/>
            <a:ext cx="3058007" cy="288032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A007D"/>
                </a:solidFill>
              </a:rPr>
              <a:t>Также есть и фильм</a:t>
            </a:r>
            <a:endParaRPr lang="ru-RU" sz="5400" dirty="0">
              <a:solidFill>
                <a:srgbClr val="FA007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438400"/>
            <a:ext cx="4824536" cy="3048001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http://www.f-hd.ru/torrents/images/456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363"/>
            <a:ext cx="5976664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4" y="116632"/>
            <a:ext cx="9132235" cy="6624736"/>
          </a:xfrm>
        </p:spPr>
        <p:txBody>
          <a:bodyPr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56792"/>
            <a:ext cx="6400800" cy="392960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A007D"/>
                </a:solidFill>
              </a:rPr>
              <a:t>Главные герои: Детский Доктор,  мальчик Петя, девочка Тома</a:t>
            </a:r>
          </a:p>
          <a:p>
            <a:r>
              <a:rPr lang="ru-RU" sz="2800" dirty="0" smtClean="0">
                <a:solidFill>
                  <a:srgbClr val="FA007D"/>
                </a:solidFill>
              </a:rPr>
              <a:t>Автор: Софья Прокофьева.</a:t>
            </a:r>
          </a:p>
          <a:p>
            <a:endParaRPr lang="ru-RU" sz="2800" dirty="0" smtClean="0">
              <a:solidFill>
                <a:srgbClr val="FA007D"/>
              </a:solidFill>
            </a:endParaRPr>
          </a:p>
          <a:p>
            <a:endParaRPr lang="ru-RU" sz="2800" dirty="0">
              <a:solidFill>
                <a:srgbClr val="FA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996952"/>
            <a:ext cx="6400800" cy="3672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208823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A007D"/>
                </a:solidFill>
              </a:rPr>
              <a:t>СПАСИБО ЗА ВНИМАНИЕ</a:t>
            </a:r>
            <a:endParaRPr lang="ru-RU" sz="3200" dirty="0">
              <a:solidFill>
                <a:srgbClr val="FA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44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МОЯ САМАЯ   ЛЮБИМАЯ КНИГА</vt:lpstr>
      <vt:lpstr>Я хочу рассказать о КНИГЕ,,Приключения жёлтого чемоданчика”</vt:lpstr>
      <vt:lpstr>Презентация PowerPoint</vt:lpstr>
      <vt:lpstr>Презентация PowerPoint</vt:lpstr>
      <vt:lpstr>Также есть и фильм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САМАЯ МОЯ ЛЮБИМАЯ</dc:title>
  <dc:creator>Анна</dc:creator>
  <cp:lastModifiedBy>Анна</cp:lastModifiedBy>
  <cp:revision>6</cp:revision>
  <dcterms:created xsi:type="dcterms:W3CDTF">2015-11-11T16:58:53Z</dcterms:created>
  <dcterms:modified xsi:type="dcterms:W3CDTF">2015-11-11T17:54:47Z</dcterms:modified>
</cp:coreProperties>
</file>