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FDE5929-7F7F-4CA0-AD49-FBC8F1705697}" type="datetimeFigureOut">
              <a:rPr lang="ru-RU" smtClean="0"/>
              <a:t>11.11.2015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25790C-C17B-440F-B79D-E745FE4E28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любимая книга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dirty="0" smtClean="0"/>
              <a:t>Подготовила ученица 4А класса</a:t>
            </a:r>
          </a:p>
          <a:p>
            <a:r>
              <a:rPr lang="ru-RU" sz="1800" dirty="0" err="1" smtClean="0"/>
              <a:t>Мациборко</a:t>
            </a:r>
            <a:r>
              <a:rPr lang="ru-RU" sz="1800" dirty="0" smtClean="0"/>
              <a:t> София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2736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Моя любимая книга называется </a:t>
            </a:r>
            <a:r>
              <a:rPr lang="ru-RU" sz="2000" dirty="0" err="1" smtClean="0"/>
              <a:t>Полианна</a:t>
            </a:r>
            <a:r>
              <a:rPr lang="ru-RU" sz="2000" dirty="0" smtClean="0"/>
              <a:t>. Эту книгу написал Элинор Портер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6696" y="2438400"/>
            <a:ext cx="213060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97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628800"/>
            <a:ext cx="2819399" cy="599440"/>
          </a:xfrm>
        </p:spPr>
        <p:txBody>
          <a:bodyPr/>
          <a:lstStyle/>
          <a:p>
            <a:r>
              <a:rPr lang="ru-RU" dirty="0" smtClean="0"/>
              <a:t>О чём эта книга?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08104" y="2132856"/>
            <a:ext cx="2819399" cy="290576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/>
              <a:t>Эта книга о маленькой девочке у которой у мерли родители и она жила со своей няней. Няня у неё была очень злая и не любила </a:t>
            </a:r>
            <a:r>
              <a:rPr lang="ru-RU" sz="1800" dirty="0" err="1" smtClean="0"/>
              <a:t>Поллианну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4426312" cy="353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Мне понравилась эта книга потому что </a:t>
            </a:r>
            <a:r>
              <a:rPr lang="ru-RU" dirty="0" err="1" smtClean="0"/>
              <a:t>Поллианна</a:t>
            </a:r>
            <a:r>
              <a:rPr lang="ru-RU" dirty="0" smtClean="0"/>
              <a:t> во всём находила радость и позитив. И однажды она очень сильно заболела и могла умереть и в этом </a:t>
            </a:r>
            <a:r>
              <a:rPr lang="ru-RU" dirty="0" err="1" smtClean="0"/>
              <a:t>Поллианна</a:t>
            </a:r>
            <a:r>
              <a:rPr lang="ru-RU" dirty="0" smtClean="0"/>
              <a:t> нашла радость. </a:t>
            </a:r>
            <a:r>
              <a:rPr lang="ru-RU" dirty="0" err="1" smtClean="0"/>
              <a:t>Поллианна</a:t>
            </a:r>
            <a:r>
              <a:rPr lang="ru-RU" dirty="0" smtClean="0"/>
              <a:t> со всеми дружила и помогала всем  кому нужна была помощь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7130">
            <a:off x="501831" y="1984104"/>
            <a:ext cx="4230830" cy="316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14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Я считаю, что это произведение учит читателей всегда во всем находить только хорошее. Я советую всем ее почитать.</a:t>
            </a: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3633891" cy="385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84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484784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Советую прочитать эту книгу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Спасибо за внимание!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21245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002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55</TotalTime>
  <Words>119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Моя любимая книга</vt:lpstr>
      <vt:lpstr>Моя любимая книга называется Полианна. Эту книгу написал Элинор Портер</vt:lpstr>
      <vt:lpstr>О чём эта книга?</vt:lpstr>
      <vt:lpstr>Презентация PowerPoint</vt:lpstr>
      <vt:lpstr>Презентация PowerPoint</vt:lpstr>
      <vt:lpstr>Советую прочитать эту книгу   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любимая книга</dc:title>
  <dc:creator>Я</dc:creator>
  <cp:lastModifiedBy>Я</cp:lastModifiedBy>
  <cp:revision>5</cp:revision>
  <dcterms:created xsi:type="dcterms:W3CDTF">2015-11-11T15:58:22Z</dcterms:created>
  <dcterms:modified xsi:type="dcterms:W3CDTF">2015-11-11T16:53:59Z</dcterms:modified>
</cp:coreProperties>
</file>