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любимая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Гранишина Даша </a:t>
            </a:r>
          </a:p>
          <a:p>
            <a:r>
              <a:rPr lang="ru-RU" dirty="0" smtClean="0"/>
              <a:t>4 «а»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71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Мне понравилась эта книга, потому что там рассказывают про большую и дружную семью.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00200"/>
            <a:ext cx="4464496" cy="4525963"/>
          </a:xfrm>
        </p:spPr>
      </p:pic>
    </p:spTree>
    <p:extLst>
      <p:ext uri="{BB962C8B-B14F-4D97-AF65-F5344CB8AC3E}">
        <p14:creationId xmlns:p14="http://schemas.microsoft.com/office/powerpoint/2010/main" val="358300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прочитала что вся семья устраивала забавную стирку.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69575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гости приехала бабушка и все поехали кататься на трамвае.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00200"/>
            <a:ext cx="3960440" cy="4525963"/>
          </a:xfrm>
        </p:spPr>
      </p:pic>
    </p:spTree>
    <p:extLst>
      <p:ext uri="{BB962C8B-B14F-4D97-AF65-F5344CB8AC3E}">
        <p14:creationId xmlns:p14="http://schemas.microsoft.com/office/powerpoint/2010/main" val="204858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И ещё в этой книги очень много интересных и увлекательных событий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168352" cy="4569371"/>
          </a:xfrm>
        </p:spPr>
      </p:pic>
    </p:spTree>
    <p:extLst>
      <p:ext uri="{BB962C8B-B14F-4D97-AF65-F5344CB8AC3E}">
        <p14:creationId xmlns:p14="http://schemas.microsoft.com/office/powerpoint/2010/main" val="38479238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Моя любимая книга</vt:lpstr>
      <vt:lpstr>Мне понравилась эта книга, потому что там рассказывают про большую и дружную семью.</vt:lpstr>
      <vt:lpstr>Я прочитала что вся семья устраивала забавную стирку.</vt:lpstr>
      <vt:lpstr>В гости приехала бабушка и все поехали кататься на трамвае.</vt:lpstr>
      <vt:lpstr>И ещё в этой книги очень много интересных и увлекательных событий.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книга</dc:title>
  <dc:creator>1</dc:creator>
  <cp:lastModifiedBy>1</cp:lastModifiedBy>
  <cp:revision>4</cp:revision>
  <dcterms:created xsi:type="dcterms:W3CDTF">2015-11-11T19:27:53Z</dcterms:created>
  <dcterms:modified xsi:type="dcterms:W3CDTF">2015-11-11T20:21:05Z</dcterms:modified>
</cp:coreProperties>
</file>