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44" r:id="rId5"/>
    <p:sldId id="388" r:id="rId6"/>
    <p:sldId id="389" r:id="rId7"/>
    <p:sldId id="390" r:id="rId8"/>
    <p:sldId id="391" r:id="rId9"/>
    <p:sldId id="392" r:id="rId10"/>
    <p:sldId id="393" r:id="rId11"/>
  </p:sldIdLst>
  <p:sldSz cx="9144000" cy="6858000" type="screen4x3"/>
  <p:notesSz cx="6645275" cy="9544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53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pos="2868">
          <p15:clr>
            <a:srgbClr val="A4A3A4"/>
          </p15:clr>
        </p15:guide>
        <p15:guide id="4" pos="5467">
          <p15:clr>
            <a:srgbClr val="A4A3A4"/>
          </p15:clr>
        </p15:guide>
        <p15:guide id="5" pos="2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06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034"/>
    <a:srgbClr val="818284"/>
    <a:srgbClr val="E60000"/>
    <a:srgbClr val="02EE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8" autoAdjust="0"/>
    <p:restoredTop sz="93073" autoAdjust="0"/>
  </p:normalViewPr>
  <p:slideViewPr>
    <p:cSldViewPr snapToGrid="0">
      <p:cViewPr varScale="1">
        <p:scale>
          <a:sx n="82" d="100"/>
          <a:sy n="82" d="100"/>
        </p:scale>
        <p:origin x="-1450" y="-86"/>
      </p:cViewPr>
      <p:guideLst>
        <p:guide orient="horz" pos="3953"/>
        <p:guide orient="horz" pos="432"/>
        <p:guide pos="2868"/>
        <p:guide pos="5467"/>
        <p:guide pos="2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8" d="100"/>
        <a:sy n="108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916" y="-96"/>
      </p:cViewPr>
      <p:guideLst>
        <p:guide orient="horz" pos="3006"/>
        <p:guide pos="209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436C48C-C5E0-44BC-ADCB-053EEE5D2D51}" type="datetime1">
              <a:rPr lang="en-US" altLang="ru-RU"/>
              <a:pPr>
                <a:defRPr/>
              </a:pPr>
              <a:t>10/12/2017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4625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3963" y="9064625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D4EAFB1-B8AC-4064-AEBF-7FFF3A92F5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98746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8BEC68E-A25C-4238-A99E-8F4E6E7DF326}" type="datetime1">
              <a:rPr lang="en-US" altLang="ru-RU"/>
              <a:pPr>
                <a:defRPr/>
              </a:pPr>
              <a:t>10/12/2017</a:t>
            </a:fld>
            <a:endParaRPr lang="en-US" alt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533900"/>
            <a:ext cx="5314950" cy="429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4625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3963" y="9064625"/>
            <a:ext cx="2879725" cy="477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234CC7A-D6D4-4214-B9B3-F969EDE0D8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52929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ru-RU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0CA222-DC6A-479C-926B-19C554690FDD}" type="slidenum">
              <a:rPr lang="en-US" altLang="ru-RU"/>
              <a:pPr eaLnBrk="1" hangingPunct="1">
                <a:spcBef>
                  <a:spcPct val="0"/>
                </a:spcBef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61368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4CC7A-D6D4-4214-B9B3-F969EDE0D811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4CC7A-D6D4-4214-B9B3-F969EDE0D811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4CC7A-D6D4-4214-B9B3-F969EDE0D811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4CC7A-D6D4-4214-B9B3-F969EDE0D811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4CC7A-D6D4-4214-B9B3-F969EDE0D811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4CC7A-D6D4-4214-B9B3-F969EDE0D811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cafeine-be-beaulieu-5AM-2.jpg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/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24849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solidFill>
                  <a:srgbClr val="E00034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4"/>
          </p:nvPr>
        </p:nvSpPr>
        <p:spPr>
          <a:xfrm>
            <a:off x="5588000" y="3162300"/>
            <a:ext cx="3289300" cy="279400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5588000" y="34480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Tijdelijke aanduiding voor dia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D20800-6DDB-4805-A632-F5BDA3C647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7194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BINTG_46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68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Bobbin.jpg"/>
          <p:cNvPicPr>
            <a:picLocks noChangeAspect="1"/>
          </p:cNvPicPr>
          <p:nvPr userDrawn="1"/>
        </p:nvPicPr>
        <p:blipFill rotWithShape="1">
          <a:blip r:embed="rId3" cstate="print"/>
          <a:srcRect t="-347"/>
          <a:stretch/>
        </p:blipFill>
        <p:spPr>
          <a:xfrm>
            <a:off x="0" y="0"/>
            <a:ext cx="5359400" cy="6870700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93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5" descr="PRODUCTimages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4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eperen 10"/>
          <p:cNvGrpSpPr>
            <a:grpSpLocks/>
          </p:cNvGrpSpPr>
          <p:nvPr userDrawn="1"/>
        </p:nvGrpSpPr>
        <p:grpSpPr bwMode="auto">
          <a:xfrm>
            <a:off x="5702300" y="1822450"/>
            <a:ext cx="2540000" cy="2228850"/>
            <a:chOff x="5702300" y="1822450"/>
            <a:chExt cx="2540000" cy="2228850"/>
          </a:xfrm>
        </p:grpSpPr>
        <p:pic>
          <p:nvPicPr>
            <p:cNvPr id="6" name="Afbeelding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300" y="3644900"/>
              <a:ext cx="25400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Beaulieu_logo_RGB_100mmwid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300" y="1822450"/>
              <a:ext cx="2511425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</a:p>
        </p:txBody>
      </p:sp>
    </p:spTree>
    <p:extLst>
      <p:ext uri="{BB962C8B-B14F-4D97-AF65-F5344CB8AC3E}">
        <p14:creationId xmlns:p14="http://schemas.microsoft.com/office/powerpoint/2010/main" xmlns="" val="10432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7"/>
          <p:cNvSpPr txBox="1"/>
          <p:nvPr userDrawn="1"/>
        </p:nvSpPr>
        <p:spPr>
          <a:xfrm>
            <a:off x="6299200" y="982663"/>
            <a:ext cx="914400" cy="914400"/>
          </a:xfrm>
          <a:prstGeom prst="rect">
            <a:avLst/>
          </a:prstGeom>
        </p:spPr>
        <p:txBody>
          <a:bodyPr wrap="none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pic>
        <p:nvPicPr>
          <p:cNvPr id="5" name="Tijdelijke aanduiding voor afbeelding 3" descr="_DSC3077_B.jpg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9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281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7"/>
          <p:cNvSpPr txBox="1"/>
          <p:nvPr userDrawn="1"/>
        </p:nvSpPr>
        <p:spPr>
          <a:xfrm>
            <a:off x="6299200" y="982663"/>
            <a:ext cx="914400" cy="914400"/>
          </a:xfrm>
          <a:prstGeom prst="rect">
            <a:avLst/>
          </a:prstGeom>
        </p:spPr>
        <p:txBody>
          <a:bodyPr wrap="none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afbeelding 7"/>
          <p:cNvSpPr>
            <a:spLocks noGrp="1"/>
          </p:cNvSpPr>
          <p:nvPr>
            <p:ph type="pic" sz="quarter" idx="17"/>
          </p:nvPr>
        </p:nvSpPr>
        <p:spPr>
          <a:xfrm>
            <a:off x="0" y="-23682"/>
            <a:ext cx="5359250" cy="6881682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0572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52425"/>
            <a:ext cx="16922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PT_CORPORATE_COV_patro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2781300"/>
            <a:ext cx="9144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436563" y="5924550"/>
            <a:ext cx="505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Meeting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6563" y="2470149"/>
            <a:ext cx="8242300" cy="4889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36563" y="946150"/>
            <a:ext cx="2700337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5606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87349"/>
            <a:ext cx="7515225" cy="4889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Vlerick - KPI Project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6A7E-CE58-4AD9-806D-4F52AA784D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5269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87349"/>
            <a:ext cx="7515225" cy="4889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47675" y="1270000"/>
            <a:ext cx="8229600" cy="50307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Vlerick - KPI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41BC-7F5D-4E45-AD4E-810042E3DE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93484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030788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buClr>
                <a:schemeClr val="tx1">
                  <a:lumMod val="60000"/>
                  <a:lumOff val="40000"/>
                </a:schemeClr>
              </a:buClr>
              <a:defRPr/>
            </a:lvl3pPr>
            <a:lvl4pPr marL="777600" indent="208800">
              <a:spcBef>
                <a:spcPts val="400"/>
              </a:spcBef>
              <a:buClr>
                <a:schemeClr val="tx1">
                  <a:lumMod val="40000"/>
                  <a:lumOff val="60000"/>
                </a:schemeClr>
              </a:buClr>
              <a:buFont typeface="Wingdings" charset="2"/>
              <a:buChar char="§"/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87349"/>
            <a:ext cx="7515225" cy="4889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Vlerick - KPI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C599-9C5F-4B3E-9CF0-92682E8703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1343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/>
            </a:lvl1pPr>
            <a:lvl3pPr>
              <a:defRPr/>
            </a:lvl3pPr>
            <a:lvl4pPr marL="1015200" indent="-208800">
              <a:buFont typeface="Wingdings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87349"/>
            <a:ext cx="7515225" cy="4889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Vlerick - KPI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05BC-7CCB-403C-81D4-12744731D3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5486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afbeelding 6" descr="Layer 9 copy 2.jpg"/>
          <p:cNvPicPr>
            <a:picLocks noChangeAspect="1"/>
          </p:cNvPicPr>
          <p:nvPr userDrawn="1"/>
        </p:nvPicPr>
        <p:blipFill rotWithShape="1">
          <a:blip r:embed="rId3" cstate="print"/>
          <a:srcRect t="-345"/>
          <a:stretch/>
        </p:blipFill>
        <p:spPr>
          <a:xfrm>
            <a:off x="0" y="-23813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11"/>
          </p:nvPr>
        </p:nvSpPr>
        <p:spPr>
          <a:xfrm>
            <a:off x="447675" y="6308725"/>
            <a:ext cx="6286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396FFD-83AB-429B-A4BF-0997E914D1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102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270000"/>
            <a:ext cx="4038600" cy="50307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0307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87349"/>
            <a:ext cx="7515225" cy="4889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Vlerick - KPI Project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BCCB-E583-4EFA-8CC1-938F4A7559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04778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0" y="6308725"/>
            <a:ext cx="43656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BD00270-14E1-4FDF-87EF-D7BA1D5E7DEC}" type="slidenum">
              <a:rPr lang="en-US" altLang="ru-RU" sz="1000" smtClean="0">
                <a:solidFill>
                  <a:schemeClr val="bg1"/>
                </a:solidFill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en-US" altLang="ru-RU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ijdelijke aanduiding voor illustratie 22"/>
          <p:cNvSpPr>
            <a:spLocks noGrp="1"/>
          </p:cNvSpPr>
          <p:nvPr>
            <p:ph type="clipArt" sz="quarter" idx="16"/>
          </p:nvPr>
        </p:nvSpPr>
        <p:spPr>
          <a:xfrm flipH="1">
            <a:off x="4696688" y="8467"/>
            <a:ext cx="4447310" cy="6858000"/>
          </a:xfrm>
          <a:custGeom>
            <a:avLst/>
            <a:gdLst>
              <a:gd name="connsiteX0" fmla="*/ 0 w 6519614"/>
              <a:gd name="connsiteY0" fmla="*/ 0 h 6858000"/>
              <a:gd name="connsiteX1" fmla="*/ 5413766 w 6519614"/>
              <a:gd name="connsiteY1" fmla="*/ 0 h 6858000"/>
              <a:gd name="connsiteX2" fmla="*/ 5326346 w 6519614"/>
              <a:gd name="connsiteY2" fmla="*/ 194794 h 6858000"/>
              <a:gd name="connsiteX3" fmla="*/ 6519614 w 6519614"/>
              <a:gd name="connsiteY3" fmla="*/ 3439068 h 6858000"/>
              <a:gd name="connsiteX4" fmla="*/ 5427377 w 6519614"/>
              <a:gd name="connsiteY4" fmla="*/ 6840731 h 6858000"/>
              <a:gd name="connsiteX5" fmla="*/ 5435941 w 6519614"/>
              <a:gd name="connsiteY5" fmla="*/ 6858000 h 6858000"/>
              <a:gd name="connsiteX6" fmla="*/ 0 w 6519614"/>
              <a:gd name="connsiteY6" fmla="*/ 6858000 h 6858000"/>
              <a:gd name="connsiteX7" fmla="*/ 0 w 6519614"/>
              <a:gd name="connsiteY7" fmla="*/ 0 h 6858000"/>
              <a:gd name="connsiteX0" fmla="*/ 0 w 6519614"/>
              <a:gd name="connsiteY0" fmla="*/ 112416 h 6970416"/>
              <a:gd name="connsiteX1" fmla="*/ 5413766 w 6519614"/>
              <a:gd name="connsiteY1" fmla="*/ 112416 h 6970416"/>
              <a:gd name="connsiteX2" fmla="*/ 5326346 w 6519614"/>
              <a:gd name="connsiteY2" fmla="*/ 307210 h 6970416"/>
              <a:gd name="connsiteX3" fmla="*/ 6519614 w 6519614"/>
              <a:gd name="connsiteY3" fmla="*/ 3551484 h 6970416"/>
              <a:gd name="connsiteX4" fmla="*/ 5427377 w 6519614"/>
              <a:gd name="connsiteY4" fmla="*/ 6953147 h 6970416"/>
              <a:gd name="connsiteX5" fmla="*/ 5435941 w 6519614"/>
              <a:gd name="connsiteY5" fmla="*/ 6970416 h 6970416"/>
              <a:gd name="connsiteX6" fmla="*/ 0 w 6519614"/>
              <a:gd name="connsiteY6" fmla="*/ 6970416 h 6970416"/>
              <a:gd name="connsiteX7" fmla="*/ 0 w 6519614"/>
              <a:gd name="connsiteY7" fmla="*/ 112416 h 6970416"/>
              <a:gd name="connsiteX0" fmla="*/ 0 w 6519615"/>
              <a:gd name="connsiteY0" fmla="*/ 0 h 6858000"/>
              <a:gd name="connsiteX1" fmla="*/ 5413766 w 6519615"/>
              <a:gd name="connsiteY1" fmla="*/ 0 h 6858000"/>
              <a:gd name="connsiteX2" fmla="*/ 6519614 w 6519615"/>
              <a:gd name="connsiteY2" fmla="*/ 3439068 h 6858000"/>
              <a:gd name="connsiteX3" fmla="*/ 5427377 w 6519615"/>
              <a:gd name="connsiteY3" fmla="*/ 6840731 h 6858000"/>
              <a:gd name="connsiteX4" fmla="*/ 5435941 w 6519615"/>
              <a:gd name="connsiteY4" fmla="*/ 6858000 h 6858000"/>
              <a:gd name="connsiteX5" fmla="*/ 0 w 6519615"/>
              <a:gd name="connsiteY5" fmla="*/ 6858000 h 6858000"/>
              <a:gd name="connsiteX6" fmla="*/ 0 w 6519615"/>
              <a:gd name="connsiteY6" fmla="*/ 0 h 6858000"/>
              <a:gd name="connsiteX0" fmla="*/ 0 w 6519616"/>
              <a:gd name="connsiteY0" fmla="*/ 0 h 6858000"/>
              <a:gd name="connsiteX1" fmla="*/ 5413766 w 6519616"/>
              <a:gd name="connsiteY1" fmla="*/ 0 h 6858000"/>
              <a:gd name="connsiteX2" fmla="*/ 6519614 w 6519616"/>
              <a:gd name="connsiteY2" fmla="*/ 3439068 h 6858000"/>
              <a:gd name="connsiteX3" fmla="*/ 5427377 w 6519616"/>
              <a:gd name="connsiteY3" fmla="*/ 6840731 h 6858000"/>
              <a:gd name="connsiteX4" fmla="*/ 5435941 w 6519616"/>
              <a:gd name="connsiteY4" fmla="*/ 6858000 h 6858000"/>
              <a:gd name="connsiteX5" fmla="*/ 0 w 6519616"/>
              <a:gd name="connsiteY5" fmla="*/ 6858000 h 6858000"/>
              <a:gd name="connsiteX6" fmla="*/ 0 w 6519616"/>
              <a:gd name="connsiteY6" fmla="*/ 0 h 6858000"/>
              <a:gd name="connsiteX0" fmla="*/ 0 w 6519616"/>
              <a:gd name="connsiteY0" fmla="*/ 0 h 6858000"/>
              <a:gd name="connsiteX1" fmla="*/ 5413766 w 6519616"/>
              <a:gd name="connsiteY1" fmla="*/ 0 h 6858000"/>
              <a:gd name="connsiteX2" fmla="*/ 6519614 w 6519616"/>
              <a:gd name="connsiteY2" fmla="*/ 3439068 h 6858000"/>
              <a:gd name="connsiteX3" fmla="*/ 5427377 w 6519616"/>
              <a:gd name="connsiteY3" fmla="*/ 6840731 h 6858000"/>
              <a:gd name="connsiteX4" fmla="*/ 5435941 w 6519616"/>
              <a:gd name="connsiteY4" fmla="*/ 6858000 h 6858000"/>
              <a:gd name="connsiteX5" fmla="*/ 0 w 6519616"/>
              <a:gd name="connsiteY5" fmla="*/ 6858000 h 6858000"/>
              <a:gd name="connsiteX6" fmla="*/ 0 w 6519616"/>
              <a:gd name="connsiteY6" fmla="*/ 0 h 6858000"/>
              <a:gd name="connsiteX0" fmla="*/ 0 w 6520133"/>
              <a:gd name="connsiteY0" fmla="*/ 0 h 6858000"/>
              <a:gd name="connsiteX1" fmla="*/ 5525475 w 6520133"/>
              <a:gd name="connsiteY1" fmla="*/ 0 h 6858000"/>
              <a:gd name="connsiteX2" fmla="*/ 6519614 w 6520133"/>
              <a:gd name="connsiteY2" fmla="*/ 3439068 h 6858000"/>
              <a:gd name="connsiteX3" fmla="*/ 5427377 w 6520133"/>
              <a:gd name="connsiteY3" fmla="*/ 6840731 h 6858000"/>
              <a:gd name="connsiteX4" fmla="*/ 5435941 w 6520133"/>
              <a:gd name="connsiteY4" fmla="*/ 6858000 h 6858000"/>
              <a:gd name="connsiteX5" fmla="*/ 0 w 6520133"/>
              <a:gd name="connsiteY5" fmla="*/ 6858000 h 6858000"/>
              <a:gd name="connsiteX6" fmla="*/ 0 w 6520133"/>
              <a:gd name="connsiteY6" fmla="*/ 0 h 6858000"/>
              <a:gd name="connsiteX0" fmla="*/ 0 w 6520133"/>
              <a:gd name="connsiteY0" fmla="*/ 0 h 6858000"/>
              <a:gd name="connsiteX1" fmla="*/ 5525475 w 6520133"/>
              <a:gd name="connsiteY1" fmla="*/ 0 h 6858000"/>
              <a:gd name="connsiteX2" fmla="*/ 6519614 w 6520133"/>
              <a:gd name="connsiteY2" fmla="*/ 3439068 h 6858000"/>
              <a:gd name="connsiteX3" fmla="*/ 5427377 w 6520133"/>
              <a:gd name="connsiteY3" fmla="*/ 6840731 h 6858000"/>
              <a:gd name="connsiteX4" fmla="*/ 4740870 w 6520133"/>
              <a:gd name="connsiteY4" fmla="*/ 6256866 h 6858000"/>
              <a:gd name="connsiteX5" fmla="*/ 0 w 6520133"/>
              <a:gd name="connsiteY5" fmla="*/ 6858000 h 6858000"/>
              <a:gd name="connsiteX6" fmla="*/ 0 w 6520133"/>
              <a:gd name="connsiteY6" fmla="*/ 0 h 6858000"/>
              <a:gd name="connsiteX0" fmla="*/ 0 w 6520133"/>
              <a:gd name="connsiteY0" fmla="*/ 0 h 6858000"/>
              <a:gd name="connsiteX1" fmla="*/ 5525475 w 6520133"/>
              <a:gd name="connsiteY1" fmla="*/ 0 h 6858000"/>
              <a:gd name="connsiteX2" fmla="*/ 6519614 w 6520133"/>
              <a:gd name="connsiteY2" fmla="*/ 3439068 h 6858000"/>
              <a:gd name="connsiteX3" fmla="*/ 5427377 w 6520133"/>
              <a:gd name="connsiteY3" fmla="*/ 6840731 h 6858000"/>
              <a:gd name="connsiteX4" fmla="*/ 0 w 6520133"/>
              <a:gd name="connsiteY4" fmla="*/ 6858000 h 6858000"/>
              <a:gd name="connsiteX5" fmla="*/ 0 w 6520133"/>
              <a:gd name="connsiteY5" fmla="*/ 0 h 6858000"/>
              <a:gd name="connsiteX0" fmla="*/ 0 w 6519646"/>
              <a:gd name="connsiteY0" fmla="*/ 0 h 6858000"/>
              <a:gd name="connsiteX1" fmla="*/ 5525475 w 6519646"/>
              <a:gd name="connsiteY1" fmla="*/ 0 h 6858000"/>
              <a:gd name="connsiteX2" fmla="*/ 6519614 w 6519646"/>
              <a:gd name="connsiteY2" fmla="*/ 3439068 h 6858000"/>
              <a:gd name="connsiteX3" fmla="*/ 5501849 w 6519646"/>
              <a:gd name="connsiteY3" fmla="*/ 6840731 h 6858000"/>
              <a:gd name="connsiteX4" fmla="*/ 0 w 6519646"/>
              <a:gd name="connsiteY4" fmla="*/ 6858000 h 6858000"/>
              <a:gd name="connsiteX5" fmla="*/ 0 w 6519646"/>
              <a:gd name="connsiteY5" fmla="*/ 0 h 6858000"/>
              <a:gd name="connsiteX0" fmla="*/ 0 w 6519646"/>
              <a:gd name="connsiteY0" fmla="*/ 0 h 6858000"/>
              <a:gd name="connsiteX1" fmla="*/ 5525475 w 6519646"/>
              <a:gd name="connsiteY1" fmla="*/ 0 h 6858000"/>
              <a:gd name="connsiteX2" fmla="*/ 6519614 w 6519646"/>
              <a:gd name="connsiteY2" fmla="*/ 3439068 h 6858000"/>
              <a:gd name="connsiteX3" fmla="*/ 5501849 w 6519646"/>
              <a:gd name="connsiteY3" fmla="*/ 6840731 h 6858000"/>
              <a:gd name="connsiteX4" fmla="*/ 0 w 6519646"/>
              <a:gd name="connsiteY4" fmla="*/ 6858000 h 6858000"/>
              <a:gd name="connsiteX5" fmla="*/ 0 w 6519646"/>
              <a:gd name="connsiteY5" fmla="*/ 0 h 6858000"/>
              <a:gd name="connsiteX0" fmla="*/ 0 w 6519656"/>
              <a:gd name="connsiteY0" fmla="*/ 0 h 6858000"/>
              <a:gd name="connsiteX1" fmla="*/ 5525475 w 6519656"/>
              <a:gd name="connsiteY1" fmla="*/ 0 h 6858000"/>
              <a:gd name="connsiteX2" fmla="*/ 6519614 w 6519656"/>
              <a:gd name="connsiteY2" fmla="*/ 3439068 h 6858000"/>
              <a:gd name="connsiteX3" fmla="*/ 5501849 w 6519656"/>
              <a:gd name="connsiteY3" fmla="*/ 6840731 h 6858000"/>
              <a:gd name="connsiteX4" fmla="*/ 0 w 6519656"/>
              <a:gd name="connsiteY4" fmla="*/ 6858000 h 6858000"/>
              <a:gd name="connsiteX5" fmla="*/ 0 w 6519656"/>
              <a:gd name="connsiteY5" fmla="*/ 0 h 6858000"/>
              <a:gd name="connsiteX0" fmla="*/ 0 w 6519671"/>
              <a:gd name="connsiteY0" fmla="*/ 0 h 6858000"/>
              <a:gd name="connsiteX1" fmla="*/ 5525475 w 6519671"/>
              <a:gd name="connsiteY1" fmla="*/ 0 h 6858000"/>
              <a:gd name="connsiteX2" fmla="*/ 6519614 w 6519671"/>
              <a:gd name="connsiteY2" fmla="*/ 3439068 h 6858000"/>
              <a:gd name="connsiteX3" fmla="*/ 5501849 w 6519671"/>
              <a:gd name="connsiteY3" fmla="*/ 6840731 h 6858000"/>
              <a:gd name="connsiteX4" fmla="*/ 0 w 6519671"/>
              <a:gd name="connsiteY4" fmla="*/ 6858000 h 6858000"/>
              <a:gd name="connsiteX5" fmla="*/ 0 w 6519671"/>
              <a:gd name="connsiteY5" fmla="*/ 0 h 6858000"/>
              <a:gd name="connsiteX0" fmla="*/ 0 w 6519668"/>
              <a:gd name="connsiteY0" fmla="*/ 0 h 6858000"/>
              <a:gd name="connsiteX1" fmla="*/ 5525475 w 6519668"/>
              <a:gd name="connsiteY1" fmla="*/ 0 h 6858000"/>
              <a:gd name="connsiteX2" fmla="*/ 6519614 w 6519668"/>
              <a:gd name="connsiteY2" fmla="*/ 3439068 h 6858000"/>
              <a:gd name="connsiteX3" fmla="*/ 5501849 w 6519668"/>
              <a:gd name="connsiteY3" fmla="*/ 6840731 h 6858000"/>
              <a:gd name="connsiteX4" fmla="*/ 0 w 6519668"/>
              <a:gd name="connsiteY4" fmla="*/ 6858000 h 6858000"/>
              <a:gd name="connsiteX5" fmla="*/ 0 w 651966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9668" h="6858000">
                <a:moveTo>
                  <a:pt x="0" y="0"/>
                </a:moveTo>
                <a:lnTo>
                  <a:pt x="5525475" y="0"/>
                </a:lnTo>
                <a:cubicBezTo>
                  <a:pt x="6314192" y="1335178"/>
                  <a:pt x="6523552" y="2298946"/>
                  <a:pt x="6519614" y="3439068"/>
                </a:cubicBezTo>
                <a:cubicBezTo>
                  <a:pt x="6515676" y="4579190"/>
                  <a:pt x="6141954" y="5865788"/>
                  <a:pt x="5501849" y="684073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270000"/>
            <a:ext cx="4038600" cy="50307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ijdelijke aanduiding voor afbeelding 7"/>
          <p:cNvSpPr>
            <a:spLocks noGrp="1"/>
          </p:cNvSpPr>
          <p:nvPr>
            <p:ph type="pic" sz="quarter" idx="18"/>
          </p:nvPr>
        </p:nvSpPr>
        <p:spPr>
          <a:xfrm>
            <a:off x="4703616" y="-22029"/>
            <a:ext cx="4440385" cy="6881681"/>
          </a:xfrm>
          <a:custGeom>
            <a:avLst/>
            <a:gdLst/>
            <a:ahLst/>
            <a:cxnLst/>
            <a:rect l="l" t="t" r="r" b="b"/>
            <a:pathLst>
              <a:path w="4440385" h="6881681">
                <a:moveTo>
                  <a:pt x="655635" y="0"/>
                </a:moveTo>
                <a:lnTo>
                  <a:pt x="4440385" y="0"/>
                </a:lnTo>
                <a:lnTo>
                  <a:pt x="4440385" y="6881681"/>
                </a:lnTo>
                <a:lnTo>
                  <a:pt x="655633" y="6881681"/>
                </a:lnTo>
                <a:lnTo>
                  <a:pt x="568027" y="6659493"/>
                </a:lnTo>
                <a:cubicBezTo>
                  <a:pt x="200551" y="5655867"/>
                  <a:pt x="0" y="4571775"/>
                  <a:pt x="0" y="3440842"/>
                </a:cubicBezTo>
                <a:cubicBezTo>
                  <a:pt x="0" y="2309909"/>
                  <a:pt x="200551" y="1225818"/>
                  <a:pt x="568027" y="222192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387349"/>
            <a:ext cx="7515225" cy="4889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457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0" y="3100388"/>
            <a:ext cx="9144000" cy="6778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smtClean="0">
                <a:solidFill>
                  <a:schemeClr val="tx2"/>
                </a:solidFill>
                <a:latin typeface="Calibri" charset="0"/>
              </a:rPr>
              <a:t>Excellence covered by people</a:t>
            </a:r>
          </a:p>
        </p:txBody>
      </p:sp>
      <p:pic>
        <p:nvPicPr>
          <p:cNvPr id="3" name="Picture 3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52425"/>
            <a:ext cx="16922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14"/>
          <p:cNvSpPr txBox="1"/>
          <p:nvPr userDrawn="1"/>
        </p:nvSpPr>
        <p:spPr>
          <a:xfrm>
            <a:off x="0" y="3678238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mtClean="0">
                <a:latin typeface="Calibri" charset="0"/>
              </a:rPr>
              <a:t>Delight our Customer </a:t>
            </a:r>
            <a:r>
              <a:rPr lang="en-US" sz="900" smtClean="0">
                <a:solidFill>
                  <a:srgbClr val="FF0000"/>
                </a:solidFill>
                <a:latin typeface="Calibri" charset="0"/>
              </a:rPr>
              <a:t>•</a:t>
            </a:r>
            <a:r>
              <a:rPr lang="en-US" sz="1100" smtClean="0">
                <a:latin typeface="Calibri" charset="0"/>
              </a:rPr>
              <a:t> Strive for Excellence </a:t>
            </a:r>
            <a:r>
              <a:rPr lang="en-US" sz="900" smtClean="0">
                <a:solidFill>
                  <a:srgbClr val="FF0000"/>
                </a:solidFill>
                <a:latin typeface="Calibri" charset="0"/>
              </a:rPr>
              <a:t>•</a:t>
            </a:r>
            <a:r>
              <a:rPr lang="en-US" sz="1100" smtClean="0">
                <a:latin typeface="Calibri" charset="0"/>
              </a:rPr>
              <a:t> Focus on People </a:t>
            </a:r>
            <a:r>
              <a:rPr lang="en-US" sz="900" smtClean="0">
                <a:solidFill>
                  <a:srgbClr val="FF0000"/>
                </a:solidFill>
                <a:latin typeface="Calibri" charset="0"/>
              </a:rPr>
              <a:t>•</a:t>
            </a:r>
            <a:r>
              <a:rPr lang="en-US" sz="1100" smtClean="0">
                <a:latin typeface="Calibri" charset="0"/>
              </a:rPr>
              <a:t> Create added Value </a:t>
            </a:r>
            <a:r>
              <a:rPr lang="en-US" sz="900" smtClean="0">
                <a:solidFill>
                  <a:srgbClr val="FF0000"/>
                </a:solidFill>
                <a:latin typeface="Calibri" charset="0"/>
              </a:rPr>
              <a:t>•</a:t>
            </a:r>
            <a:r>
              <a:rPr lang="en-US" sz="1100" smtClean="0">
                <a:latin typeface="Calibri" charset="0"/>
              </a:rPr>
              <a:t> Act with Integrity </a:t>
            </a:r>
          </a:p>
        </p:txBody>
      </p:sp>
    </p:spTree>
    <p:extLst>
      <p:ext uri="{BB962C8B-B14F-4D97-AF65-F5344CB8AC3E}">
        <p14:creationId xmlns:p14="http://schemas.microsoft.com/office/powerpoint/2010/main" xmlns="" val="60186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Layer 13.jpg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25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4" descr="Layer 3.jpg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>
          <a:xfrm>
            <a:off x="0" y="-23813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98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Layer 2.jpg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52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Layer 8.jpg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970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Layer 0.jpg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1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Layer 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48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Beaulieu_logo_RGB_100mmwid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076450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jdelijke aanduiding voor afbeelding 3" descr="Layer 4.jpg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/>
        </p:blipFill>
        <p:spPr>
          <a:xfrm>
            <a:off x="0" y="-23813"/>
            <a:ext cx="5359400" cy="6881813"/>
          </a:xfrm>
          <a:custGeom>
            <a:avLst/>
            <a:gdLst/>
            <a:ahLst/>
            <a:cxnLst/>
            <a:rect l="l" t="t" r="r" b="b"/>
            <a:pathLst>
              <a:path w="5359250" h="6881682">
                <a:moveTo>
                  <a:pt x="0" y="0"/>
                </a:moveTo>
                <a:lnTo>
                  <a:pt x="5359250" y="0"/>
                </a:lnTo>
                <a:lnTo>
                  <a:pt x="5271643" y="222190"/>
                </a:lnTo>
                <a:cubicBezTo>
                  <a:pt x="4904166" y="1225817"/>
                  <a:pt x="4703615" y="2309908"/>
                  <a:pt x="4703615" y="3440841"/>
                </a:cubicBezTo>
                <a:cubicBezTo>
                  <a:pt x="4703615" y="4571774"/>
                  <a:pt x="4904166" y="5655866"/>
                  <a:pt x="5271643" y="6659492"/>
                </a:cubicBezTo>
                <a:lnTo>
                  <a:pt x="5359250" y="6881682"/>
                </a:lnTo>
                <a:lnTo>
                  <a:pt x="0" y="688168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5588001" y="4402667"/>
            <a:ext cx="3200400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575300" y="5264150"/>
            <a:ext cx="2700338" cy="215900"/>
          </a:xfrm>
        </p:spPr>
        <p:txBody>
          <a:bodyPr tIns="0" bIns="0"/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575300" y="5026025"/>
            <a:ext cx="3492500" cy="244475"/>
          </a:xfrm>
        </p:spPr>
        <p:txBody>
          <a:bodyPr tIns="0" bIns="0"/>
          <a:lstStyle>
            <a:lvl1pPr algn="l">
              <a:defRPr sz="1400" b="1"/>
            </a:lvl1pPr>
          </a:lstStyle>
          <a:p>
            <a:pPr>
              <a:defRPr/>
            </a:pPr>
            <a:r>
              <a:rPr lang="en-US"/>
              <a:t>Vlerick - KPI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896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Beaulieu_bol_RGB_25mm.emf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54013"/>
            <a:ext cx="53181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7675" y="1270000"/>
            <a:ext cx="82296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00" y="63468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l-BE" altLang="ru-RU"/>
              <a:t>Waregem, April 28th 2016</a:t>
            </a:r>
            <a:endParaRPr lang="en-US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6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Vlerick - KPI Project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6300788"/>
            <a:ext cx="436563" cy="379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ru-RU" altLang="ru-RU" sz="140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4365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B9CDA5-44CA-4B4E-A8EE-DA1FB784413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182" r:id="rId16"/>
    <p:sldLayoutId id="2147484183" r:id="rId17"/>
    <p:sldLayoutId id="2147484184" r:id="rId18"/>
    <p:sldLayoutId id="2147484185" r:id="rId19"/>
    <p:sldLayoutId id="2147484186" r:id="rId20"/>
    <p:sldLayoutId id="2147484202" r:id="rId21"/>
    <p:sldLayoutId id="2147484203" r:id="rId2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itchFamily="34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2095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rtl="0" eaLnBrk="0" fontAlgn="base" hangingPunct="0">
        <a:spcBef>
          <a:spcPts val="400"/>
        </a:spcBef>
        <a:spcAft>
          <a:spcPct val="0"/>
        </a:spcAft>
        <a:buClr>
          <a:srgbClr val="A3A3A3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207963" algn="l" rtl="0" eaLnBrk="0" fontAlgn="base" hangingPunct="0">
        <a:spcBef>
          <a:spcPts val="400"/>
        </a:spcBef>
        <a:spcAft>
          <a:spcPts val="600"/>
        </a:spcAft>
        <a:buClr>
          <a:srgbClr val="C1C1C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inhoud 1"/>
          <p:cNvSpPr txBox="1">
            <a:spLocks/>
          </p:cNvSpPr>
          <p:nvPr/>
        </p:nvSpPr>
        <p:spPr bwMode="auto">
          <a:xfrm>
            <a:off x="5590830" y="3776662"/>
            <a:ext cx="2758040" cy="200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3A3A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600"/>
              </a:spcAft>
              <a:buClr>
                <a:srgbClr val="C1C1C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200" b="1" dirty="0" smtClean="0">
                <a:solidFill>
                  <a:schemeClr val="tx2"/>
                </a:solidFill>
              </a:rPr>
              <a:t>Title of presentation</a:t>
            </a:r>
          </a:p>
        </p:txBody>
      </p:sp>
      <p:sp>
        <p:nvSpPr>
          <p:cNvPr id="7" name="Клип 6"/>
          <p:cNvSpPr>
            <a:spLocks noGrp="1"/>
          </p:cNvSpPr>
          <p:nvPr>
            <p:ph type="clipArt" sz="quarter" idx="16"/>
          </p:nvPr>
        </p:nvSpPr>
        <p:spPr/>
      </p:sp>
      <p:pic>
        <p:nvPicPr>
          <p:cNvPr id="10" name="Рисунок 9" descr="Automotive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2672" r="1267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57201" y="387349"/>
            <a:ext cx="4434396" cy="518173"/>
          </a:xfrm>
        </p:spPr>
        <p:txBody>
          <a:bodyPr/>
          <a:lstStyle/>
          <a:p>
            <a:r>
              <a:rPr lang="ru-RU" dirty="0" smtClean="0"/>
              <a:t>Автомобильный ковролин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80" y="1933066"/>
            <a:ext cx="3876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36563" cy="365125"/>
          </a:xfrm>
          <a:prstGeom prst="rect">
            <a:avLst/>
          </a:prstGeom>
        </p:spPr>
        <p:txBody>
          <a:bodyPr/>
          <a:lstStyle/>
          <a:p>
            <a:fld id="{8EBBCB91-51DF-C64E-B1BF-5EAAA56E82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08" y="2934440"/>
            <a:ext cx="2047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6846" y="4403326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0201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0486" y="2939249"/>
            <a:ext cx="2024478" cy="174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60089" y="4404804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0800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383" y="2950487"/>
            <a:ext cx="2016711" cy="175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01087" y="4397407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0815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5551" y="2938509"/>
            <a:ext cx="2037425" cy="176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71928" y="4344141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0900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562" y="4851369"/>
            <a:ext cx="2049400" cy="173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85679" y="6174419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0937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0915" y="4850077"/>
            <a:ext cx="2024062" cy="174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54182" y="6307586"/>
            <a:ext cx="1154097" cy="2163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944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46398" y="4843555"/>
            <a:ext cx="2022583" cy="17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950789" y="6300186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09</a:t>
            </a:r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8459" y="4842907"/>
            <a:ext cx="2024525" cy="17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65149" y="6346056"/>
            <a:ext cx="1154097" cy="161277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09</a:t>
            </a:r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651246" y="1046841"/>
          <a:ext cx="5868139" cy="1720916"/>
        </p:xfrm>
        <a:graphic>
          <a:graphicData uri="http://schemas.openxmlformats.org/drawingml/2006/table">
            <a:tbl>
              <a:tblPr/>
              <a:tblGrid>
                <a:gridCol w="2842680"/>
                <a:gridCol w="3025459"/>
              </a:tblGrid>
              <a:tr h="2107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Тип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Автоковролин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Способ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производства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Иглопробивной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Материал ворса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ворса,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660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Общий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2000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высота, 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Основа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Granulate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63984" y="435007"/>
            <a:ext cx="7688062" cy="3994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CARLUX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36563" cy="365125"/>
          </a:xfrm>
          <a:prstGeom prst="rect">
            <a:avLst/>
          </a:prstGeom>
        </p:spPr>
        <p:txBody>
          <a:bodyPr/>
          <a:lstStyle/>
          <a:p>
            <a:fld id="{8EBBCB91-51DF-C64E-B1BF-5EAAA56E82B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651246" y="1046841"/>
          <a:ext cx="5868139" cy="1720916"/>
        </p:xfrm>
        <a:graphic>
          <a:graphicData uri="http://schemas.openxmlformats.org/drawingml/2006/table">
            <a:tbl>
              <a:tblPr/>
              <a:tblGrid>
                <a:gridCol w="2842680"/>
                <a:gridCol w="3025459"/>
              </a:tblGrid>
              <a:tr h="2107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Тип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Автоковролин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Способ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производства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Иглопробивной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Материал ворса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ворса,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520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Общий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175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высота, 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5.5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Основа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Granulate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63984" y="435007"/>
            <a:ext cx="7688062" cy="3994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CARSOFT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667" y="3339019"/>
            <a:ext cx="2223487" cy="177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24" y="3336571"/>
            <a:ext cx="2172995" cy="17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8192" y="3339853"/>
            <a:ext cx="2211509" cy="174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82715" y="4715523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0937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8360" y="4706644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0950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1662" y="4706645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0953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Клип 27"/>
          <p:cNvSpPr>
            <a:spLocks noGrp="1"/>
          </p:cNvSpPr>
          <p:nvPr>
            <p:ph type="clipArt" sz="quarter" idx="16"/>
          </p:nvPr>
        </p:nvSpPr>
        <p:spPr/>
      </p:sp>
      <p:pic>
        <p:nvPicPr>
          <p:cNvPr id="33" name="Рисунок 32" descr="Образцы автоковролина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1051" b="1051"/>
          <a:stretch>
            <a:fillRect/>
          </a:stretch>
        </p:blipFill>
        <p:spPr>
          <a:xfrm>
            <a:off x="3364638" y="-22225"/>
            <a:ext cx="5779362" cy="688181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Mallorca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Текст 5"/>
          <p:cNvSpPr txBox="1">
            <a:spLocks/>
          </p:cNvSpPr>
          <p:nvPr/>
        </p:nvSpPr>
        <p:spPr bwMode="auto">
          <a:xfrm>
            <a:off x="-577048" y="1017665"/>
            <a:ext cx="4403324" cy="20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09550" marR="0" lvl="0" indent="-20955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Tx/>
              <a:buNone/>
              <a:tabLst/>
              <a:defRPr/>
            </a:pPr>
            <a:r>
              <a:rPr lang="ru-RU" sz="2800" b="1" dirty="0" err="1" smtClean="0">
                <a:solidFill>
                  <a:schemeClr val="tx2"/>
                </a:solidFill>
                <a:latin typeface="+mn-lt"/>
                <a:cs typeface="+mn-cs"/>
              </a:rPr>
              <a:t>Тафтинговый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  <a:cs typeface="+mn-cs"/>
              </a:rPr>
              <a:t> Автомобильный                 Ковролин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Текст 5"/>
          <p:cNvSpPr txBox="1">
            <a:spLocks/>
          </p:cNvSpPr>
          <p:nvPr/>
        </p:nvSpPr>
        <p:spPr bwMode="auto">
          <a:xfrm>
            <a:off x="800471" y="3567036"/>
            <a:ext cx="1845075" cy="201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09550" marR="0" lvl="0" indent="-20955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lang="en-US" sz="2800" b="1" noProof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Mallorca</a:t>
            </a:r>
          </a:p>
          <a:p>
            <a:pPr marL="209550" marR="0" lvl="0" indent="-20955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ortuna</a:t>
            </a:r>
          </a:p>
          <a:p>
            <a:pPr marL="209550" marR="0" lvl="0" indent="-20955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lang="en-US" sz="2800" b="1" noProof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Ravel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36563" cy="365125"/>
          </a:xfrm>
          <a:prstGeom prst="rect">
            <a:avLst/>
          </a:prstGeom>
        </p:spPr>
        <p:txBody>
          <a:bodyPr/>
          <a:lstStyle/>
          <a:p>
            <a:fld id="{8EBBCB91-51DF-C64E-B1BF-5EAAA56E82B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651246" y="1046841"/>
          <a:ext cx="5868139" cy="1934276"/>
        </p:xfrm>
        <a:graphic>
          <a:graphicData uri="http://schemas.openxmlformats.org/drawingml/2006/table">
            <a:tbl>
              <a:tblPr/>
              <a:tblGrid>
                <a:gridCol w="2842680"/>
                <a:gridCol w="3025459"/>
              </a:tblGrid>
              <a:tr h="2107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Тип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Автоковролин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Способ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производства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Тафтинг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Материал ворса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ворса,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480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Общий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2100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высота, 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Основа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Geltech / Granulate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63983" y="417251"/>
            <a:ext cx="7688062" cy="3994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MALLORCA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03" y="3302492"/>
            <a:ext cx="1917068" cy="1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05307" y="3280945"/>
            <a:ext cx="1906895" cy="16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687040" y="3288529"/>
            <a:ext cx="1900192" cy="165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7124" y="3284739"/>
            <a:ext cx="1896260" cy="16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651398" y="5469949"/>
            <a:ext cx="3654271" cy="11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826955" y="5486400"/>
            <a:ext cx="3755070" cy="114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076" y="4635624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1108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0851" y="4628225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8000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7361" y="4629706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8950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2388" y="4620827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9000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142" y="6298706"/>
            <a:ext cx="2072936" cy="306279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iberation Sans Narrow" pitchFamily="34" charset="0"/>
              </a:rPr>
              <a:t>Granulate (534)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7516" y="6380084"/>
            <a:ext cx="1609817" cy="216023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iberation Sans Narrow" pitchFamily="34" charset="0"/>
              </a:rPr>
              <a:t>Geltech (558)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36563" cy="365125"/>
          </a:xfrm>
          <a:prstGeom prst="rect">
            <a:avLst/>
          </a:prstGeom>
        </p:spPr>
        <p:txBody>
          <a:bodyPr/>
          <a:lstStyle/>
          <a:p>
            <a:fld id="{8EBBCB91-51DF-C64E-B1BF-5EAAA56E82B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651246" y="1046841"/>
          <a:ext cx="5868139" cy="1934276"/>
        </p:xfrm>
        <a:graphic>
          <a:graphicData uri="http://schemas.openxmlformats.org/drawingml/2006/table">
            <a:tbl>
              <a:tblPr/>
              <a:tblGrid>
                <a:gridCol w="2842680"/>
                <a:gridCol w="3025459"/>
              </a:tblGrid>
              <a:tr h="2107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Тип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Автоковролин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Способ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производства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Тафтинг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Материал ворса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ворса,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750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Общий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2250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высота, 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Основа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Geltech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63983" y="417251"/>
            <a:ext cx="7688062" cy="3994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FORTUNA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03" y="3302492"/>
            <a:ext cx="1917068" cy="1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505307" y="3280945"/>
            <a:ext cx="1906895" cy="16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687040" y="3288529"/>
            <a:ext cx="1900192" cy="165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7124" y="3284739"/>
            <a:ext cx="1896260" cy="165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589783" y="5459767"/>
            <a:ext cx="3755070" cy="114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076" y="4635624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1108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0851" y="4628225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8000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7361" y="4629706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8950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2388" y="4620827"/>
            <a:ext cx="1154097" cy="213064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9000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0344" y="6353451"/>
            <a:ext cx="1609817" cy="216023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iberation Sans Narrow" pitchFamily="34" charset="0"/>
              </a:rPr>
              <a:t>Geltech (558)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36563" cy="365125"/>
          </a:xfrm>
          <a:prstGeom prst="rect">
            <a:avLst/>
          </a:prstGeom>
        </p:spPr>
        <p:txBody>
          <a:bodyPr/>
          <a:lstStyle/>
          <a:p>
            <a:fld id="{8EBBCB91-51DF-C64E-B1BF-5EAAA56E82B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651246" y="1046841"/>
          <a:ext cx="5868139" cy="1935390"/>
        </p:xfrm>
        <a:graphic>
          <a:graphicData uri="http://schemas.openxmlformats.org/drawingml/2006/table">
            <a:tbl>
              <a:tblPr/>
              <a:tblGrid>
                <a:gridCol w="2842680"/>
                <a:gridCol w="3025459"/>
              </a:tblGrid>
              <a:tr h="2107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Тип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Автоковролин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Способ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производства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Тафтинг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Материал ворса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ворса,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380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Общий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вес,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гр./м2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2150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Общая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 высота, 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Liberation Sans Narrow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ans Narrow" pitchFamily="34" charset="0"/>
                        </a:rPr>
                        <a:t>Основа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Liberation Sans Narrow" pitchFamily="34" charset="0"/>
                          <a:ea typeface="+mn-ea"/>
                          <a:cs typeface="+mn-cs"/>
                        </a:rPr>
                        <a:t>Granulate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Liberation Sans Narrow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63983" y="417251"/>
            <a:ext cx="7688062" cy="3994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RAVEL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2844182" y="5443316"/>
            <a:ext cx="3654271" cy="11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71926" y="6272073"/>
            <a:ext cx="2072936" cy="306279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iberation Sans Narrow" pitchFamily="34" charset="0"/>
              </a:rPr>
              <a:t>Granulate (534)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267" y="3237242"/>
            <a:ext cx="5528523" cy="215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37064" y="4897514"/>
            <a:ext cx="2072936" cy="306279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iberation Sans Narrow" pitchFamily="34" charset="0"/>
              </a:rPr>
              <a:t>2797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ngepast 2">
      <a:dk1>
        <a:srgbClr val="656565"/>
      </a:dk1>
      <a:lt1>
        <a:sysClr val="window" lastClr="FFFFFF"/>
      </a:lt1>
      <a:dk2>
        <a:srgbClr val="E00034"/>
      </a:dk2>
      <a:lt2>
        <a:srgbClr val="FFFFFF"/>
      </a:lt2>
      <a:accent1>
        <a:srgbClr val="8F3F6D"/>
      </a:accent1>
      <a:accent2>
        <a:srgbClr val="E98300"/>
      </a:accent2>
      <a:accent3>
        <a:srgbClr val="F2D653"/>
      </a:accent3>
      <a:accent4>
        <a:srgbClr val="B6BF00"/>
      </a:accent4>
      <a:accent5>
        <a:srgbClr val="00AD83"/>
      </a:accent5>
      <a:accent6>
        <a:srgbClr val="00B0CA"/>
      </a:accent6>
      <a:hlink>
        <a:srgbClr val="E00034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ABC6"/>
        </a:solidFill>
        <a:ln>
          <a:noFill/>
        </a:ln>
      </a:spPr>
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18284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0" rtlCol="0" anchor="b" anchorCtr="0">
        <a:no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F957DF5D8CC4198946774ED3DE1DE" ma:contentTypeVersion="0" ma:contentTypeDescription="Create a new document." ma:contentTypeScope="" ma:versionID="345f54a3080d93eb44a3ff4e7b309b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965A7C-1401-4BEB-BBDF-0DDA21CB6E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5B6E8-D176-4547-9478-D22065139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E91D0A-E0D2-404F-ACC3-F196791201D0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216</Words>
  <Application>Microsoft Office PowerPoint</Application>
  <PresentationFormat>Экран (4:3)</PresentationFormat>
  <Paragraphs>118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Beaulieu corporate presentation</dc:title>
  <dc:creator>dani</dc:creator>
  <cp:lastModifiedBy>User</cp:lastModifiedBy>
  <cp:revision>721</cp:revision>
  <dcterms:created xsi:type="dcterms:W3CDTF">2013-01-03T07:58:03Z</dcterms:created>
  <dcterms:modified xsi:type="dcterms:W3CDTF">2017-10-12T05:26:41Z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0x010100651F957DF5D8CC4198946774ED3DE1DE</vt:lpwstr>
  </property>
</Properties>
</file>