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7" r:id="rId3"/>
    <p:sldId id="265" r:id="rId4"/>
    <p:sldId id="258" r:id="rId5"/>
    <p:sldId id="259" r:id="rId6"/>
    <p:sldId id="260" r:id="rId7"/>
    <p:sldId id="261" r:id="rId8"/>
    <p:sldId id="266" r:id="rId9"/>
    <p:sldId id="267" r:id="rId10"/>
    <p:sldId id="270" r:id="rId11"/>
    <p:sldId id="268" r:id="rId12"/>
    <p:sldId id="269" r:id="rId13"/>
    <p:sldId id="262" r:id="rId14"/>
    <p:sldId id="263" r:id="rId15"/>
    <p:sldId id="26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F06C-FB10-4FCD-B7B6-1B7DC2BD2427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55D3-2D7D-4A47-943F-6CE7F276B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009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F06C-FB10-4FCD-B7B6-1B7DC2BD2427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55D3-2D7D-4A47-943F-6CE7F276B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017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F06C-FB10-4FCD-B7B6-1B7DC2BD2427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55D3-2D7D-4A47-943F-6CE7F276B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738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F06C-FB10-4FCD-B7B6-1B7DC2BD2427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55D3-2D7D-4A47-943F-6CE7F276B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72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F06C-FB10-4FCD-B7B6-1B7DC2BD2427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55D3-2D7D-4A47-943F-6CE7F276B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591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F06C-FB10-4FCD-B7B6-1B7DC2BD2427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55D3-2D7D-4A47-943F-6CE7F276B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192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F06C-FB10-4FCD-B7B6-1B7DC2BD2427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55D3-2D7D-4A47-943F-6CE7F276B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60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F06C-FB10-4FCD-B7B6-1B7DC2BD2427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55D3-2D7D-4A47-943F-6CE7F276B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761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F06C-FB10-4FCD-B7B6-1B7DC2BD2427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55D3-2D7D-4A47-943F-6CE7F276B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598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F06C-FB10-4FCD-B7B6-1B7DC2BD2427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55D3-2D7D-4A47-943F-6CE7F276B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599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F06C-FB10-4FCD-B7B6-1B7DC2BD2427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55D3-2D7D-4A47-943F-6CE7F276B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045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accent1">
                <a:lumMod val="45000"/>
                <a:lumOff val="55000"/>
              </a:schemeClr>
            </a:gs>
            <a:gs pos="54000">
              <a:srgbClr val="00B050"/>
            </a:gs>
            <a:gs pos="90000">
              <a:srgbClr val="FFC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1F06C-FB10-4FCD-B7B6-1B7DC2BD2427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355D3-2D7D-4A47-943F-6CE7F276B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73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2" y="390400"/>
            <a:ext cx="9126118" cy="6093527"/>
          </a:xfrm>
          <a:prstGeom prst="rect">
            <a:avLst/>
          </a:prstGeom>
        </p:spPr>
      </p:pic>
      <p:sp>
        <p:nvSpPr>
          <p:cNvPr id="3" name="Двойная волна 2"/>
          <p:cNvSpPr/>
          <p:nvPr/>
        </p:nvSpPr>
        <p:spPr>
          <a:xfrm>
            <a:off x="4239491" y="5476009"/>
            <a:ext cx="4738255" cy="1007918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Составила: муз. руководитель</a:t>
            </a:r>
          </a:p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Свининникова</a:t>
            </a:r>
            <a:r>
              <a:rPr lang="ru-RU" sz="2400" b="1" dirty="0" smtClean="0">
                <a:solidFill>
                  <a:srgbClr val="FF0000"/>
                </a:solidFill>
              </a:rPr>
              <a:t> Н.А.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6126" y="6483927"/>
            <a:ext cx="137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Тайга 2016г.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30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t="17015" r="10569" b="11818"/>
          <a:stretch/>
        </p:blipFill>
        <p:spPr>
          <a:xfrm>
            <a:off x="0" y="966354"/>
            <a:ext cx="9144000" cy="58916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46303" y="130617"/>
            <a:ext cx="5900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Группа «Ромашка»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680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t="20270" r="3636" b="7879"/>
          <a:stretch/>
        </p:blipFill>
        <p:spPr>
          <a:xfrm>
            <a:off x="0" y="966354"/>
            <a:ext cx="9144000" cy="58916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10408" y="43024"/>
            <a:ext cx="6731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Группа «Маргаритка»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96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" r="4755"/>
          <a:stretch/>
        </p:blipFill>
        <p:spPr>
          <a:xfrm rot="5400000">
            <a:off x="-550991" y="550990"/>
            <a:ext cx="5507186" cy="4405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r="6202"/>
          <a:stretch/>
        </p:blipFill>
        <p:spPr>
          <a:xfrm rot="5400000">
            <a:off x="4407229" y="2121230"/>
            <a:ext cx="5185062" cy="4288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864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28940" r="4318"/>
          <a:stretch/>
        </p:blipFill>
        <p:spPr>
          <a:xfrm>
            <a:off x="1" y="950927"/>
            <a:ext cx="9144000" cy="59070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68566" y="27597"/>
            <a:ext cx="53939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Группа «Фиалка»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3505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b="16569"/>
          <a:stretch/>
        </p:blipFill>
        <p:spPr>
          <a:xfrm rot="5400000">
            <a:off x="-865255" y="865252"/>
            <a:ext cx="5995559" cy="426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9" t="14965" r="8367" b="4218"/>
          <a:stretch/>
        </p:blipFill>
        <p:spPr>
          <a:xfrm rot="5400000">
            <a:off x="4270386" y="1901261"/>
            <a:ext cx="5195456" cy="4551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912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5422" y="0"/>
            <a:ext cx="72348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Тут и Ярмарке конец, 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а кто видел – молодец!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48" y="1827062"/>
            <a:ext cx="7027347" cy="467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t="13570" r="5531"/>
          <a:stretch/>
        </p:blipFill>
        <p:spPr>
          <a:xfrm>
            <a:off x="0" y="0"/>
            <a:ext cx="4550158" cy="336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37879"/>
          <a:stretch/>
        </p:blipFill>
        <p:spPr>
          <a:xfrm>
            <a:off x="3241963" y="3350993"/>
            <a:ext cx="5902037" cy="3507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665" y="375334"/>
            <a:ext cx="3752850" cy="260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r="23455"/>
          <a:stretch/>
        </p:blipFill>
        <p:spPr>
          <a:xfrm>
            <a:off x="639041" y="3740727"/>
            <a:ext cx="1963882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35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55" y="3094218"/>
            <a:ext cx="8303472" cy="3846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t="33333" r="2273" b="17576"/>
          <a:stretch/>
        </p:blipFill>
        <p:spPr>
          <a:xfrm>
            <a:off x="430655" y="-93518"/>
            <a:ext cx="8303472" cy="3431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0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7" t="21515" r="15113" b="10757"/>
          <a:stretch/>
        </p:blipFill>
        <p:spPr>
          <a:xfrm>
            <a:off x="0" y="1"/>
            <a:ext cx="5247409" cy="3553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26061" r="2501"/>
          <a:stretch/>
        </p:blipFill>
        <p:spPr>
          <a:xfrm>
            <a:off x="3383817" y="3335482"/>
            <a:ext cx="5760183" cy="3522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8" t="8042" b="34035"/>
          <a:stretch/>
        </p:blipFill>
        <p:spPr>
          <a:xfrm>
            <a:off x="0" y="3735649"/>
            <a:ext cx="3321627" cy="2940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409" y="31409"/>
            <a:ext cx="3889716" cy="1867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157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4" t="13939" r="21137" b="33337"/>
          <a:stretch/>
        </p:blipFill>
        <p:spPr>
          <a:xfrm>
            <a:off x="5029200" y="3127665"/>
            <a:ext cx="4114800" cy="3615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8" y="644236"/>
            <a:ext cx="4572396" cy="5413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54177"/>
            <a:ext cx="3393065" cy="2541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564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b="18939"/>
          <a:stretch/>
        </p:blipFill>
        <p:spPr>
          <a:xfrm>
            <a:off x="3793555" y="3169227"/>
            <a:ext cx="5350445" cy="3688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0" t="19698" r="20796" b="24242"/>
          <a:stretch/>
        </p:blipFill>
        <p:spPr>
          <a:xfrm>
            <a:off x="-1" y="0"/>
            <a:ext cx="3793556" cy="4710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3" t="10523" r="38751" b="26993"/>
          <a:stretch/>
        </p:blipFill>
        <p:spPr>
          <a:xfrm>
            <a:off x="4831774" y="95588"/>
            <a:ext cx="3002972" cy="2978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955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" t="28257" r="1130" b="9087"/>
          <a:stretch/>
        </p:blipFill>
        <p:spPr>
          <a:xfrm>
            <a:off x="1392381" y="0"/>
            <a:ext cx="6244937" cy="316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350" y="2895257"/>
            <a:ext cx="3072650" cy="3962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7577" r="27727" b="15151"/>
          <a:stretch/>
        </p:blipFill>
        <p:spPr>
          <a:xfrm>
            <a:off x="0" y="2895257"/>
            <a:ext cx="3123573" cy="3962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7971" r="69318" b="14222"/>
          <a:stretch/>
        </p:blipFill>
        <p:spPr>
          <a:xfrm>
            <a:off x="3494766" y="3160664"/>
            <a:ext cx="2139804" cy="3593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013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t="16667" r="24886"/>
          <a:stretch/>
        </p:blipFill>
        <p:spPr>
          <a:xfrm>
            <a:off x="4422068" y="0"/>
            <a:ext cx="4721932" cy="511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3" t="19394" r="22614" b="10455"/>
          <a:stretch/>
        </p:blipFill>
        <p:spPr>
          <a:xfrm>
            <a:off x="72737" y="1544763"/>
            <a:ext cx="4177145" cy="5313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7" r="39899"/>
          <a:stretch/>
        </p:blipFill>
        <p:spPr>
          <a:xfrm>
            <a:off x="5088948" y="5039018"/>
            <a:ext cx="2714625" cy="181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938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6"/>
          <a:stretch/>
        </p:blipFill>
        <p:spPr>
          <a:xfrm>
            <a:off x="0" y="862444"/>
            <a:ext cx="9144000" cy="59955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86487" y="0"/>
            <a:ext cx="64282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Группа «Одуванчик»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3680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</TotalTime>
  <Words>38</Words>
  <Application>Microsoft Office PowerPoint</Application>
  <PresentationFormat>Экран (4:3)</PresentationFormat>
  <Paragraphs>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14</cp:revision>
  <dcterms:created xsi:type="dcterms:W3CDTF">2016-10-28T01:58:46Z</dcterms:created>
  <dcterms:modified xsi:type="dcterms:W3CDTF">2016-11-07T07:07:05Z</dcterms:modified>
</cp:coreProperties>
</file>