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272808" cy="158417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Межрегиональная общественная </a:t>
            </a:r>
            <a:b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патриотическая организация </a:t>
            </a:r>
            <a:b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«ПОДВИГ»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301208"/>
            <a:ext cx="3744416" cy="936104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Председатель правления,</a:t>
            </a:r>
          </a:p>
          <a:p>
            <a:pPr algn="r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Герой Российской Федерации </a:t>
            </a:r>
          </a:p>
          <a:p>
            <a:pPr algn="r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Евланов Сергей Александрович</a:t>
            </a:r>
            <a:endParaRPr lang="ru-RU" sz="16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Designer01\Desktop\Untitled-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5670"/>
            <a:ext cx="1152127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19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08920"/>
            <a:ext cx="8784976" cy="30963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800" dirty="0" smtClean="0"/>
              <a:t>Патриотами не рождаются, патриотами становятся.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800" dirty="0" smtClean="0"/>
              <a:t>И наша главная задача – принимать активное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800" dirty="0" smtClean="0"/>
              <a:t>участие в воспитании патриотов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800" dirty="0" smtClean="0"/>
              <a:t>нашего Отечества….</a:t>
            </a:r>
            <a:endParaRPr lang="ru-RU" sz="2800" dirty="0"/>
          </a:p>
        </p:txBody>
      </p:sp>
      <p:pic>
        <p:nvPicPr>
          <p:cNvPr id="5" name="Рисунок 4" descr="C:\Users\Designer01\Desktop\Untitled-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11" y="332656"/>
            <a:ext cx="432048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3968" y="440668"/>
            <a:ext cx="3754760" cy="576064"/>
          </a:xfrm>
        </p:spPr>
        <p:txBody>
          <a:bodyPr>
            <a:no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Межрегиональная общественная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патриотическая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организация 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ПОДВИГ»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4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7724" y="3429000"/>
            <a:ext cx="4968552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C:\Users\Designer01\Desktop\Untitled-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11" y="332656"/>
            <a:ext cx="432048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283968" y="440668"/>
            <a:ext cx="3754760" cy="576064"/>
          </a:xfrm>
        </p:spPr>
        <p:txBody>
          <a:bodyPr>
            <a:no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Межрегиональная общественная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патриотическая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организация 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ПОДВИГ»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3528392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400" dirty="0">
                <a:cs typeface="Times New Roman" panose="02020603050405020304" pitchFamily="18" charset="0"/>
              </a:rPr>
              <a:t>Мы должны строить своё будущее на прочном фундаменте. И такой фундамент – это патриотизм. Мы, как бы долго ни обсуждали, что может быть фундаментом, прочным моральным основанием для нашей страны, ничего другого всё равно не придумаем. Это уважение к своей истории и традициям, духовным ценностям наших народов, нашей тысячелетней культуре и уникальному опыту сосуществования сотен народов и языков на территории России. Это ответственность за свою страну и её </a:t>
            </a:r>
            <a:r>
              <a:rPr lang="ru-RU" sz="1400" dirty="0" smtClean="0">
                <a:cs typeface="Times New Roman" panose="02020603050405020304" pitchFamily="18" charset="0"/>
              </a:rPr>
              <a:t>будущее.</a:t>
            </a:r>
          </a:p>
          <a:p>
            <a:pPr marL="0" indent="0" algn="just">
              <a:buNone/>
            </a:pPr>
            <a:endParaRPr lang="ru-RU" sz="1400" b="1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cs typeface="Times New Roman" panose="02020603050405020304" pitchFamily="18" charset="0"/>
              </a:rPr>
              <a:t>У нас нет никакой и не может быть никакой другой объединяющей идеи, кроме патриотизма</a:t>
            </a:r>
            <a:r>
              <a:rPr lang="ru-RU" sz="1400" b="1" dirty="0" smtClean="0">
                <a:cs typeface="Times New Roman" panose="02020603050405020304" pitchFamily="18" charset="0"/>
              </a:rPr>
              <a:t>»…</a:t>
            </a:r>
          </a:p>
          <a:p>
            <a:pPr marL="0" indent="0" algn="just">
              <a:buNone/>
            </a:pPr>
            <a:endParaRPr lang="ru-RU" sz="1400" b="1" dirty="0"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400" b="1" dirty="0" smtClean="0">
                <a:cs typeface="Times New Roman" panose="02020603050405020304" pitchFamily="18" charset="0"/>
              </a:rPr>
              <a:t>Путин В.В.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3204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C:\Users\Designer01\Desktop\Untitled-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11" y="332656"/>
            <a:ext cx="432048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283968" y="440668"/>
            <a:ext cx="3754760" cy="576064"/>
          </a:xfrm>
        </p:spPr>
        <p:txBody>
          <a:bodyPr>
            <a:no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Межрегиональная общественная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патриотическая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организация 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ПОДВИГ»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4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астя\Desktop\СЕГА\ВСН Подвиг\ФОТО\image-08-09-16-09-5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00" t="27273" r="40910" b="42894"/>
          <a:stretch/>
        </p:blipFill>
        <p:spPr bwMode="auto">
          <a:xfrm>
            <a:off x="4932040" y="2132856"/>
            <a:ext cx="3096344" cy="400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3528392" cy="39604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cs typeface="Times New Roman" panose="02020603050405020304" pitchFamily="18" charset="0"/>
              </a:rPr>
              <a:t>Будущее нашей страны зависит от нас самих и от молодого поколения.</a:t>
            </a:r>
          </a:p>
          <a:p>
            <a:pPr marL="0" indent="0" algn="just">
              <a:buNone/>
            </a:pPr>
            <a:r>
              <a:rPr lang="ru-RU" sz="1600" dirty="0" smtClean="0">
                <a:cs typeface="Times New Roman" panose="02020603050405020304" pitchFamily="18" charset="0"/>
              </a:rPr>
              <a:t>Главное, как мы подготовим и воспитаем подрастающее поколение, способное служить народу и государству в разных сферах жизни.</a:t>
            </a:r>
          </a:p>
          <a:p>
            <a:pPr marL="0" indent="0" algn="just">
              <a:buNone/>
            </a:pPr>
            <a:r>
              <a:rPr lang="ru-RU" sz="1600" dirty="0" smtClean="0">
                <a:cs typeface="Times New Roman" panose="02020603050405020304" pitchFamily="18" charset="0"/>
              </a:rPr>
              <a:t>Только серьёзная работа с молодёжью в области патриотического воспитания, будет способствовать формированию культурно, нравственно и физически здоровой нации.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 algn="r">
              <a:buNone/>
            </a:pPr>
            <a:r>
              <a:rPr lang="ru-RU" sz="1600" b="1" dirty="0" smtClean="0">
                <a:cs typeface="Times New Roman" panose="02020603050405020304" pitchFamily="18" charset="0"/>
              </a:rPr>
              <a:t>Евланов С.А</a:t>
            </a:r>
            <a:r>
              <a:rPr lang="ru-RU" sz="1400" b="1" dirty="0" smtClean="0">
                <a:cs typeface="Times New Roman" panose="02020603050405020304" pitchFamily="18" charset="0"/>
              </a:rPr>
              <a:t>.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C:\Users\Designer01\Desktop\Untitled-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11" y="332656"/>
            <a:ext cx="432048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283968" y="440668"/>
            <a:ext cx="3754760" cy="576064"/>
          </a:xfrm>
        </p:spPr>
        <p:txBody>
          <a:bodyPr>
            <a:no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Межрегиональная общественная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патриотическая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организация 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ПОДВИГ»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18457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5600" b="1" dirty="0" smtClean="0">
                <a:cs typeface="Times New Roman" panose="02020603050405020304" pitchFamily="18" charset="0"/>
              </a:rPr>
              <a:t>Основана 23 мая 2016 года со штаб-квартирой в городе Екатеринбург.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600" b="1" dirty="0" smtClean="0">
                <a:cs typeface="Times New Roman" panose="02020603050405020304" pitchFamily="18" charset="0"/>
              </a:rPr>
              <a:t>Имеет региональные отделения в Свердловской и Курганской областях.</a:t>
            </a:r>
          </a:p>
          <a:p>
            <a:pPr marL="0" indent="0">
              <a:lnSpc>
                <a:spcPct val="120000"/>
              </a:lnSpc>
              <a:buNone/>
            </a:pPr>
            <a:endParaRPr lang="ru-RU" b="1" dirty="0" smtClean="0"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400" b="1" dirty="0" smtClean="0">
                <a:cs typeface="Times New Roman" panose="02020603050405020304" pitchFamily="18" charset="0"/>
              </a:rPr>
              <a:t>Цели </a:t>
            </a:r>
            <a:r>
              <a:rPr lang="ru-RU" sz="6400" b="1" dirty="0">
                <a:cs typeface="Times New Roman" panose="02020603050405020304" pitchFamily="18" charset="0"/>
              </a:rPr>
              <a:t>и задачи </a:t>
            </a:r>
            <a:r>
              <a:rPr lang="ru-RU" sz="6400" b="1" dirty="0" smtClean="0">
                <a:cs typeface="Times New Roman" panose="02020603050405020304" pitchFamily="18" charset="0"/>
              </a:rPr>
              <a:t>организации</a:t>
            </a:r>
          </a:p>
          <a:p>
            <a:pPr marL="0" indent="0">
              <a:lnSpc>
                <a:spcPct val="120000"/>
              </a:lnSpc>
              <a:buNone/>
            </a:pPr>
            <a:endParaRPr lang="ru-RU" dirty="0" smtClean="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6400" dirty="0" smtClean="0">
                <a:cs typeface="Times New Roman" panose="02020603050405020304" pitchFamily="18" charset="0"/>
              </a:rPr>
              <a:t>воспитание </a:t>
            </a:r>
            <a:r>
              <a:rPr lang="ru-RU" sz="6400" dirty="0">
                <a:cs typeface="Times New Roman" panose="02020603050405020304" pitchFamily="18" charset="0"/>
              </a:rPr>
              <a:t>у молодежи чувства патриотизма и гордости за свою страну; 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6400" dirty="0" smtClean="0">
                <a:cs typeface="Times New Roman" panose="02020603050405020304" pitchFamily="18" charset="0"/>
              </a:rPr>
              <a:t>пропаганда и  приобщение молодежи к здоровому образу жизни через физическую культуру, спорт и военно-патриотическое воспитание;</a:t>
            </a:r>
            <a:endParaRPr lang="ru-RU" sz="6400" dirty="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6400" dirty="0" smtClean="0">
                <a:cs typeface="Times New Roman" panose="02020603050405020304" pitchFamily="18" charset="0"/>
              </a:rPr>
              <a:t>содействие </a:t>
            </a:r>
            <a:r>
              <a:rPr lang="ru-RU" sz="6400" dirty="0">
                <a:cs typeface="Times New Roman" panose="02020603050405020304" pitchFamily="18" charset="0"/>
              </a:rPr>
              <a:t>формированию молодежной культуры, повышению образовательного, интеллектуального и профессионального уровня молодежи;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6400" dirty="0" smtClean="0">
                <a:cs typeface="Times New Roman" panose="02020603050405020304" pitchFamily="18" charset="0"/>
              </a:rPr>
              <a:t>организация </a:t>
            </a:r>
            <a:r>
              <a:rPr lang="ru-RU" sz="6400" dirty="0">
                <a:cs typeface="Times New Roman" panose="02020603050405020304" pitchFamily="18" charset="0"/>
              </a:rPr>
              <a:t>нравственной и физической подготовки допризывной молодежи для службы в армии;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6400" dirty="0" smtClean="0">
                <a:cs typeface="Times New Roman" panose="02020603050405020304" pitchFamily="18" charset="0"/>
              </a:rPr>
              <a:t>формирование </a:t>
            </a:r>
            <a:r>
              <a:rPr lang="ru-RU" sz="6400" dirty="0">
                <a:cs typeface="Times New Roman" panose="02020603050405020304" pitchFamily="18" charset="0"/>
              </a:rPr>
              <a:t>и создание условий для физического развития и воспитания человека и гражданина, удовлетворение его прав на объединение;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6400" dirty="0" smtClean="0">
                <a:cs typeface="Times New Roman" panose="02020603050405020304" pitchFamily="18" charset="0"/>
              </a:rPr>
              <a:t>пропаганда </a:t>
            </a:r>
            <a:r>
              <a:rPr lang="ru-RU" sz="6400" dirty="0">
                <a:cs typeface="Times New Roman" panose="02020603050405020304" pitchFamily="18" charset="0"/>
              </a:rPr>
              <a:t>образования, престижности военной и правоохранительной службы;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6400" dirty="0" smtClean="0">
                <a:cs typeface="Times New Roman" panose="02020603050405020304" pitchFamily="18" charset="0"/>
              </a:rPr>
              <a:t>сохранение </a:t>
            </a:r>
            <a:r>
              <a:rPr lang="ru-RU" sz="6400" dirty="0">
                <a:cs typeface="Times New Roman" panose="02020603050405020304" pitchFamily="18" charset="0"/>
              </a:rPr>
              <a:t>и приумножение культуры, спорта и туризма.</a:t>
            </a:r>
          </a:p>
          <a:p>
            <a:endParaRPr lang="ru-RU" sz="6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C:\Users\Designer01\Desktop\Untitled-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11" y="332656"/>
            <a:ext cx="432048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283968" y="440668"/>
            <a:ext cx="3754760" cy="576064"/>
          </a:xfrm>
        </p:spPr>
        <p:txBody>
          <a:bodyPr>
            <a:no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Межрегиональная общественная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патриотическая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организация 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ПОДВИГ»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3888432" cy="1224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cs typeface="Times New Roman" panose="02020603050405020304" pitchFamily="18" charset="0"/>
              </a:rPr>
              <a:t>Участие руководителей и членов организации в ряде мероприятий, проектов и совещаний по вопросам патриотического воспитания граждан</a:t>
            </a:r>
          </a:p>
          <a:p>
            <a:pPr marL="0" indent="0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204864"/>
            <a:ext cx="448049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Настя\Desktop\СЕГА\ВСН Подвиг\ФОТО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465005"/>
            <a:ext cx="4393750" cy="293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C:\Users\Designer01\Desktop\Untitled-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11" y="332656"/>
            <a:ext cx="432048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283968" y="440668"/>
            <a:ext cx="3754760" cy="576064"/>
          </a:xfrm>
        </p:spPr>
        <p:txBody>
          <a:bodyPr>
            <a:no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Межрегиональная общественная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патриотическая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организация 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ПОДВИГ»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1916832"/>
            <a:ext cx="4248472" cy="864096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+mn-lt"/>
                <a:cs typeface="Times New Roman" panose="02020603050405020304" pitchFamily="18" charset="0"/>
              </a:rPr>
              <a:t>Уроки мужества в образовательных учреждениях</a:t>
            </a:r>
            <a:endParaRPr lang="ru-RU" sz="1600" dirty="0">
              <a:latin typeface="+mn-lt"/>
            </a:endParaRPr>
          </a:p>
        </p:txBody>
      </p:sp>
      <p:pic>
        <p:nvPicPr>
          <p:cNvPr id="2050" name="Picture 2" descr="C:\Users\Настя\Desktop\СЕГА\ВСН Подвиг\ФОТО\image-06-10-16-05-07-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21" y="1700808"/>
            <a:ext cx="4224468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стя\Desktop\СЕГА\ВСН Подвиг\ФОТО\image-06-10-16-05-07-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3" y="3284983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C:\Users\Designer01\Desktop\Untitled-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11" y="332656"/>
            <a:ext cx="432048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283968" y="440668"/>
            <a:ext cx="37547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Межрегиональная общественная </a:t>
            </a:r>
            <a:br>
              <a:rPr lang="ru-RU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патриотическая организация </a:t>
            </a:r>
            <a:br>
              <a:rPr lang="ru-RU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«ПОДВИГ»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51519" y="1700807"/>
            <a:ext cx="8727397" cy="61806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900" b="1" dirty="0" smtClean="0">
                <a:cs typeface="Times New Roman" panose="02020603050405020304" pitchFamily="18" charset="0"/>
              </a:rPr>
              <a:t>Подготовка </a:t>
            </a:r>
            <a:r>
              <a:rPr lang="ru-RU" sz="1900" b="1" dirty="0">
                <a:cs typeface="Times New Roman" panose="02020603050405020304" pitchFamily="18" charset="0"/>
              </a:rPr>
              <a:t>проекта по созданию Военно-патриотического центра «12 Застава</a:t>
            </a:r>
            <a:r>
              <a:rPr lang="ru-RU" sz="1900" b="1" dirty="0" smtClean="0">
                <a:cs typeface="Times New Roman" panose="02020603050405020304" pitchFamily="18" charset="0"/>
              </a:rPr>
              <a:t>» </a:t>
            </a:r>
          </a:p>
          <a:p>
            <a:pPr marL="0" indent="0" algn="ctr">
              <a:buNone/>
            </a:pPr>
            <a:r>
              <a:rPr lang="ru-RU" sz="1900" b="1" dirty="0" smtClean="0">
                <a:cs typeface="Times New Roman" panose="02020603050405020304" pitchFamily="18" charset="0"/>
              </a:rPr>
              <a:t>в Городском округе Качканар</a:t>
            </a:r>
            <a:endParaRPr lang="ru-RU" sz="19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Настя\Desktop\СЕГА\ВСН Подвиг\ФОТО\Качканар\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9"/>
          <a:stretch/>
        </p:blipFill>
        <p:spPr bwMode="auto">
          <a:xfrm>
            <a:off x="269403" y="4332236"/>
            <a:ext cx="2628329" cy="232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стя\Desktop\СЕГА\ВСН Подвиг\ФОТО\Качканар\image-08-09-16-09-51-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318875"/>
            <a:ext cx="2646213" cy="198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стя\Desktop\СЕГА\ВСН Подвиг\ФОТО\Качканар\image-08-09-16-09-51-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18875"/>
            <a:ext cx="3254788" cy="43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Настя\Desktop\СЕГА\ВСН Подвиг\ФОТО\Качканар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427" y="2685085"/>
            <a:ext cx="2705472" cy="36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C:\Users\Designer01\Desktop\Untitled-1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11" y="332656"/>
            <a:ext cx="432048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283968" y="440668"/>
            <a:ext cx="3754760" cy="576064"/>
          </a:xfrm>
        </p:spPr>
        <p:txBody>
          <a:bodyPr>
            <a:no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Межрегиональная общественная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патриотическая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организация 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ПОДВИГ»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3" y="1530370"/>
            <a:ext cx="8564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cs typeface="Times New Roman" panose="02020603050405020304" pitchFamily="18" charset="0"/>
              </a:rPr>
              <a:t>Взаимодействие с </a:t>
            </a:r>
            <a:r>
              <a:rPr lang="ru-RU" sz="1600" b="1" dirty="0">
                <a:cs typeface="Times New Roman" panose="02020603050405020304" pitchFamily="18" charset="0"/>
              </a:rPr>
              <a:t>образовательными учреждениями </a:t>
            </a:r>
            <a:r>
              <a:rPr lang="ru-RU" sz="1600" b="1" dirty="0" smtClean="0">
                <a:cs typeface="Times New Roman" panose="02020603050405020304" pitchFamily="18" charset="0"/>
              </a:rPr>
              <a:t>и музеями Свердловской области. Социальная работа.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Настя\Desktop\СЕГА\ВСН Подвиг\ФОТО\image-08-09-16-09-54-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383868" cy="25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44" y="2370325"/>
            <a:ext cx="4540727" cy="296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29" y="4670757"/>
            <a:ext cx="2723775" cy="204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275" y="5331258"/>
            <a:ext cx="1596706" cy="119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C:\Users\Designer01\Desktop\Untitled-1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11" y="332656"/>
            <a:ext cx="432048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283968" y="440668"/>
            <a:ext cx="3754760" cy="576064"/>
          </a:xfrm>
        </p:spPr>
        <p:txBody>
          <a:bodyPr>
            <a:no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Межрегиональная общественная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патриотическая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организация 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ПОДВИГ»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29" y="2151750"/>
            <a:ext cx="3250001" cy="433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8"/>
          <a:stretch/>
        </p:blipFill>
        <p:spPr bwMode="auto">
          <a:xfrm>
            <a:off x="813055" y="2151749"/>
            <a:ext cx="4608774" cy="314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80" y="5296952"/>
            <a:ext cx="1147737" cy="153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76" y="5301449"/>
            <a:ext cx="1584176" cy="118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C:\Users\Designer01\Desktop\Untitled-1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11" y="332656"/>
            <a:ext cx="432048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283968" y="440668"/>
            <a:ext cx="3754760" cy="576064"/>
          </a:xfrm>
        </p:spPr>
        <p:txBody>
          <a:bodyPr>
            <a:no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Межрегиональная общественная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патриотическая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организация 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ПОДВИГ»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3" y="1530370"/>
            <a:ext cx="8564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cs typeface="Times New Roman" panose="02020603050405020304" pitchFamily="18" charset="0"/>
              </a:rPr>
              <a:t>Взаимодействие с </a:t>
            </a:r>
            <a:r>
              <a:rPr lang="ru-RU" sz="1600" b="1" dirty="0">
                <a:cs typeface="Times New Roman" panose="02020603050405020304" pitchFamily="18" charset="0"/>
              </a:rPr>
              <a:t>образовательными учреждениями </a:t>
            </a:r>
            <a:r>
              <a:rPr lang="ru-RU" sz="1600" b="1" dirty="0" smtClean="0">
                <a:cs typeface="Times New Roman" panose="02020603050405020304" pitchFamily="18" charset="0"/>
              </a:rPr>
              <a:t>и музеями Свердловской области. Социальная работа.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293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Межрегиональная общественная  патриотическая организация  «ПОДВИГ»</vt:lpstr>
      <vt:lpstr>Межрегиональная общественная  патриотическая организация  «ПОДВИГ»</vt:lpstr>
      <vt:lpstr>Межрегиональная общественная  патриотическая организация  «ПОДВИГ»</vt:lpstr>
      <vt:lpstr>Межрегиональная общественная  патриотическая организация  «ПОДВИГ»</vt:lpstr>
      <vt:lpstr>Межрегиональная общественная  патриотическая организация  «ПОДВИГ»</vt:lpstr>
      <vt:lpstr>Уроки мужества в образовательных учреждениях</vt:lpstr>
      <vt:lpstr>Межрегиональная общественная  патриотическая организация  «ПОДВИГ»</vt:lpstr>
      <vt:lpstr>Межрегиональная общественная  патриотическая организация  «ПОДВИГ»</vt:lpstr>
      <vt:lpstr>Межрегиональная общественная  патриотическая организация  «ПОДВИГ»</vt:lpstr>
      <vt:lpstr>Межрегиональная общественная  патриотическая организация  «ПОДВИГ»</vt:lpstr>
      <vt:lpstr>Межрегиональная общественная  патриотическая организация  «ПОДВИГ»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Межрегиональная общественная  патриотическая организация  «ПОДВИГ»</dc:title>
  <dc:creator>Настя</dc:creator>
  <cp:lastModifiedBy>user</cp:lastModifiedBy>
  <cp:revision>34</cp:revision>
  <dcterms:created xsi:type="dcterms:W3CDTF">2016-10-25T18:19:36Z</dcterms:created>
  <dcterms:modified xsi:type="dcterms:W3CDTF">2016-12-06T17:26:35Z</dcterms:modified>
</cp:coreProperties>
</file>