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6" r:id="rId3"/>
    <p:sldId id="260" r:id="rId4"/>
    <p:sldId id="264" r:id="rId5"/>
    <p:sldId id="262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38" autoAdjust="0"/>
  </p:normalViewPr>
  <p:slideViewPr>
    <p:cSldViewPr>
      <p:cViewPr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248FB-7B12-402F-A222-25989EAD032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1F6BF-DC39-4C24-9C0F-D942B7E92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9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1F6BF-DC39-4C24-9C0F-D942B7E925F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9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1F6BF-DC39-4C24-9C0F-D942B7E925F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0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МАРКЕТИНГ - РЕКЛАМА\ПРЕЗЕНТАЦИИ\Презентация Квазар\Квазар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968552" cy="4968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09522" y="1628800"/>
            <a:ext cx="59249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Медицинский комплекс «Квазар»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5446" y="332656"/>
            <a:ext cx="4193107" cy="67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165304"/>
            <a:ext cx="2595332" cy="40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МАРКЕТИНГ - РЕКЛАМА\ПРЕЗЕНТАЦИИ\Презентация Квазар\Квазар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63488"/>
            <a:ext cx="4233664" cy="42336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124744"/>
            <a:ext cx="4283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Медицинский комплекс «Квазар»</a:t>
            </a:r>
          </a:p>
          <a:p>
            <a:r>
              <a:rPr lang="ru-RU" dirty="0" smtClean="0"/>
              <a:t>- инновационный медицинский комплекс, незаменимый во время эпидемий гриппа и ОРВИ, для лечения кожных и ЛОР заболеваний у детей и взрослых, обеззараживания воздуха в помещениях, дезинфекции поверхностей. Проверен и сертифицирован как медицинское изделие Федеральной службой по надзору в сфере здравоохранения.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76264" cy="38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Z:\МАРКЕТИНГ - РЕКЛАМА\ПРЕЗЕНТАЦИИ\Презентация Квазар\Квазар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97152"/>
            <a:ext cx="1774621" cy="17746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9" name="Picture 4" descr="Z:\МАРКЕТИНГ - РЕКЛАМА\ПРЕЗЕНТАЦИИ\Презентация Квазар\Квазар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97152"/>
            <a:ext cx="1781308" cy="17813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" name="Picture 5" descr="Z:\МАРКЕТИНГ - РЕКЛАМА\ПРЕЗЕНТАЦИИ\Презентация Квазар\Квазар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797152"/>
            <a:ext cx="1799466" cy="17994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1" name="Picture 6" descr="Z:\МАРКЕТИНГ - РЕКЛАМА\ПРЕЗЕНТАЦИИ\Презентация Квазар\Квазар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0072" y="4797152"/>
            <a:ext cx="1797904" cy="17994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2" name="Picture 7" descr="Z:\МАРКЕТИНГ - РЕКЛАМА\ПРЕЗЕНТАЦИИ\Презентация Квазар\Квазар_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797152"/>
            <a:ext cx="1799466" cy="17994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360" y="1101660"/>
            <a:ext cx="2088232" cy="128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3360" y="2973868"/>
            <a:ext cx="2079328" cy="128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3360" y="4773326"/>
            <a:ext cx="2086423" cy="128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6753359" y="2398965"/>
            <a:ext cx="20882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ЛЕЧЕНИЕ И ПРОФИЛАКТИКА</a:t>
            </a:r>
            <a:br>
              <a:rPr lang="ru-RU" sz="1100" dirty="0" smtClean="0"/>
            </a:br>
            <a:r>
              <a:rPr lang="ru-RU" sz="1100" dirty="0" smtClean="0"/>
              <a:t>ЛОР-ЗАБОЛЕВАНИЙ</a:t>
            </a:r>
            <a:endParaRPr lang="ru-RU" sz="11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753360" y="4198003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ОБЕЗЗАРАЖИВАНИЕ ВОЗДУХА</a:t>
            </a:r>
            <a:br>
              <a:rPr lang="ru-RU" sz="1100" dirty="0" smtClean="0"/>
            </a:br>
            <a:r>
              <a:rPr lang="ru-RU" sz="1100" dirty="0" smtClean="0"/>
              <a:t>В ПОМЕЩЕНИЯХ</a:t>
            </a:r>
            <a:endParaRPr lang="ru-RU" sz="11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972438" y="6071373"/>
            <a:ext cx="16531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ДЕЗИНФЕКЦИЯ</a:t>
            </a:r>
            <a:br>
              <a:rPr lang="ru-RU" sz="1100" dirty="0" smtClean="0"/>
            </a:br>
            <a:r>
              <a:rPr lang="ru-RU" sz="1100" dirty="0" smtClean="0"/>
              <a:t>ПОВЕРХНОСТЕЙ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866329"/>
            <a:ext cx="61926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Лечение ЛОР заболеваний у детей и взрослых.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Прибор позволяет в домашних условиях лечить ОРВИ, гайморит, ангину и многое другое.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Беспрерывное обеззараживание воздуха.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Даже если у Вас дома никто не болеет, в воздухе постоянно находятся болезнетворные организмы. </a:t>
            </a:r>
            <a:r>
              <a:rPr lang="ru-RU" sz="1600" dirty="0" err="1" smtClean="0"/>
              <a:t>Соэкс</a:t>
            </a:r>
            <a:r>
              <a:rPr lang="ru-RU" sz="1600" dirty="0" smtClean="0"/>
              <a:t> «Квазар» в автоматическом режиме обеззараживает воздух в помещениях.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Дезинфекция поверхностей.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«Квазар» позволяет дезинфицировать любые поверхности и изделия.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85681"/>
            <a:ext cx="6398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HeliosCond" panose="020B7200000000000000" pitchFamily="34" charset="0"/>
              </a:rPr>
              <a:t>«Квазар» имеет 3 основные функции: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948264" y="2564904"/>
            <a:ext cx="1440161" cy="26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НАЛИЧИЕ ТАЙМЕРА</a:t>
            </a:r>
            <a:endParaRPr lang="ru-RU" sz="11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876256" y="4293096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КОНТРОЛЬ СОСТОЯНИЯ УФ-ЛАМПЫ</a:t>
            </a:r>
            <a:br>
              <a:rPr lang="ru-RU" sz="1100" dirty="0" smtClean="0"/>
            </a:br>
            <a:r>
              <a:rPr lang="ru-RU" sz="1100" dirty="0" smtClean="0"/>
              <a:t>ЛЕГКАЯ ЗАМЕНА ЛАМПЫ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692696"/>
            <a:ext cx="626469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Преимущества прибора СОЭКС «Квазар»</a:t>
            </a:r>
          </a:p>
          <a:p>
            <a:endParaRPr lang="ru-RU" sz="1550" dirty="0" smtClean="0"/>
          </a:p>
          <a:p>
            <a:r>
              <a:rPr lang="ru-RU" b="1" dirty="0" smtClean="0"/>
              <a:t>Наличие таймера</a:t>
            </a:r>
            <a:r>
              <a:rPr lang="ru-RU" sz="1550" dirty="0" smtClean="0"/>
              <a:t> – позволяет точно дозировать облучение. Дозировка очень важна для достижения результата. Квазар позволяет точно установить время процедуры и автоматически отключится, после ее окончания.</a:t>
            </a:r>
          </a:p>
          <a:p>
            <a:r>
              <a:rPr lang="ru-RU" sz="1550" dirty="0" smtClean="0"/>
              <a:t> </a:t>
            </a:r>
          </a:p>
          <a:p>
            <a:r>
              <a:rPr lang="ru-RU" b="1" dirty="0" smtClean="0"/>
              <a:t>Контроль состояния </a:t>
            </a:r>
            <a:r>
              <a:rPr lang="ru-RU" b="1" dirty="0" err="1" smtClean="0"/>
              <a:t>УФ-лампы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sz="1550" dirty="0" smtClean="0"/>
              <a:t>Ультрафиолетовая лампа имеет ограниченный ресурс - 6000 ч. (практически год непрерывного или два года активного использования прибора). После этого эффективность ее работы резко снижается и со временем падает практически до нуля. В </a:t>
            </a:r>
            <a:r>
              <a:rPr lang="ru-RU" sz="1550" dirty="0" err="1" smtClean="0"/>
              <a:t>Соэкс</a:t>
            </a:r>
            <a:r>
              <a:rPr lang="ru-RU" sz="1550" dirty="0" smtClean="0"/>
              <a:t> Квазар реализован алгоритм контроля состояния лампы. Прибор сам предупредит о необходимости ее замены.</a:t>
            </a:r>
          </a:p>
          <a:p>
            <a:r>
              <a:rPr lang="ru-RU" sz="1550" dirty="0" smtClean="0"/>
              <a:t> </a:t>
            </a:r>
          </a:p>
          <a:p>
            <a:r>
              <a:rPr lang="ru-RU" b="1" dirty="0" smtClean="0"/>
              <a:t>Легкая замена лампы.</a:t>
            </a:r>
            <a:r>
              <a:rPr lang="ru-RU" sz="1550" dirty="0" smtClean="0"/>
              <a:t> Замена лампы занимает не более 15 секунд. Процедура замены не сложнее чем у обычного плафона. Сменную лампу можно заказать у нас или в специализированном магазине.</a:t>
            </a:r>
          </a:p>
          <a:p>
            <a:r>
              <a:rPr lang="ru-RU" sz="1550" dirty="0" smtClean="0"/>
              <a:t> </a:t>
            </a:r>
          </a:p>
          <a:p>
            <a:r>
              <a:rPr lang="ru-RU" b="1" dirty="0" smtClean="0"/>
              <a:t>Понятный и удобный интерфейс.</a:t>
            </a:r>
            <a:r>
              <a:rPr lang="ru-RU" sz="1550" dirty="0" smtClean="0"/>
              <a:t> Квазар очень прост в использовании. Разобраться с интерфейсом можно буквально за 10 минут. Методика лечения и инструкция интуитивно понятны и позволяют любому пользователю, даже без медицинского образования.</a:t>
            </a:r>
            <a:endParaRPr lang="ru-RU" sz="155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76264" cy="38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soeks-inc.ru/image/catalog/products/kvazar/Pic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96752"/>
            <a:ext cx="2092474" cy="1376913"/>
          </a:xfrm>
          <a:prstGeom prst="rect">
            <a:avLst/>
          </a:prstGeom>
          <a:noFill/>
        </p:spPr>
      </p:pic>
      <p:pic>
        <p:nvPicPr>
          <p:cNvPr id="24580" name="Picture 4" descr="http://soeks-inc.ru/image/catalog/products/kvazar/Pic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996952"/>
            <a:ext cx="2097996" cy="1296144"/>
          </a:xfrm>
          <a:prstGeom prst="rect">
            <a:avLst/>
          </a:prstGeom>
          <a:noFill/>
        </p:spPr>
      </p:pic>
      <p:pic>
        <p:nvPicPr>
          <p:cNvPr id="24582" name="Picture 6" descr="http://soeks-inc.ru/image/catalog/products/kvazar/Pic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941168"/>
            <a:ext cx="1944216" cy="135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196" y="2587637"/>
            <a:ext cx="2357079" cy="12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073" y="4293096"/>
            <a:ext cx="2190383" cy="18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9532" y="620688"/>
            <a:ext cx="8532948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Как это работает?</a:t>
            </a:r>
          </a:p>
          <a:p>
            <a:endParaRPr lang="ru-RU" sz="1600" dirty="0" smtClean="0"/>
          </a:p>
          <a:p>
            <a:r>
              <a:rPr lang="ru-RU" sz="1450" dirty="0" smtClean="0"/>
              <a:t>Согласно установленной методике лечение производится дозированным облучением ультрафиолетом. Для лечения в комплекте с прибором поставляются специальные тубусы, которые направляют световой поток в соответствии с выбранным режимом лечения. Количество процедур и дозировка облучения зависит от заболевания. С прибором поставляется таблица с методикой лечения. В ней приведен список заболеваний, количество и длительность процедур для каждого заболевания.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4149080"/>
            <a:ext cx="6156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b="1" dirty="0" smtClean="0"/>
              <a:t>В режиме дезинфекции поверхностей </a:t>
            </a:r>
            <a:r>
              <a:rPr lang="ru-RU" sz="1450" dirty="0" smtClean="0"/>
              <a:t>прибор нужно направить в сторону дезинфицируемого объекта и установить таймер. Для дезинфекции Квазар облучает поверхность объекта через открытые шторки. Так как попадание </a:t>
            </a:r>
            <a:r>
              <a:rPr lang="ru-RU" sz="1450" dirty="0" err="1" smtClean="0"/>
              <a:t>УФ-излучения</a:t>
            </a:r>
            <a:r>
              <a:rPr lang="ru-RU" sz="1450" dirty="0" smtClean="0"/>
              <a:t> в глаза крайне нежелательно, в режиме дезинфекции поверхностей необходимо покинуть помещение, поэтому для удобства и безопасности, в Квазаре установлен таймер обратного отсчета. После установки времени начнется обратный отсчет (одна минута), в течении которого следует покинуть помещение. После окончания дезинфекции прибор издаст громкий звуковой сигнал, что означает окончание процедуры и отключение </a:t>
            </a:r>
            <a:r>
              <a:rPr lang="ru-RU" sz="1450" dirty="0" err="1" smtClean="0"/>
              <a:t>УФ-лампы</a:t>
            </a:r>
            <a:r>
              <a:rPr lang="ru-RU" sz="1450" dirty="0" smtClean="0"/>
              <a:t>.</a:t>
            </a:r>
            <a:endParaRPr lang="ru-RU" sz="14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9532" y="2412757"/>
            <a:ext cx="58326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b="1" dirty="0" smtClean="0"/>
              <a:t>Квазар может непрерывно использоваться в режиме обеззараживания воздуха</a:t>
            </a:r>
            <a:r>
              <a:rPr lang="ru-RU" sz="1450" dirty="0" smtClean="0"/>
              <a:t>. Для этого достаточно просто нажать кнопку «Обеззараживание». При этом включится вентилятор, а воздух в помещении начинает циркулировать через камеру с </a:t>
            </a:r>
            <a:r>
              <a:rPr lang="ru-RU" sz="1450" dirty="0" err="1" smtClean="0"/>
              <a:t>УФ-лампой</a:t>
            </a:r>
            <a:r>
              <a:rPr lang="ru-RU" sz="1450" dirty="0" smtClean="0"/>
              <a:t> прибора. Квазар автоматически будет поддерживать стерильность воздуха в помещении в течении всего дня. Покидать помещение во время обеззараживания не обязательно.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376264" cy="38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МАРКЕТИНГ - РЕКЛАМА\ПРЕЗЕНТАЦИИ\Презентация Квазар\Рег удостоверение на мед изделие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74" y="3059596"/>
            <a:ext cx="2497850" cy="3537756"/>
          </a:xfrm>
          <a:prstGeom prst="rect">
            <a:avLst/>
          </a:prstGeom>
          <a:noFill/>
        </p:spPr>
      </p:pic>
      <p:pic>
        <p:nvPicPr>
          <p:cNvPr id="8" name="Picture 4" descr="Z:\МАРКЕТИНГ - РЕКЛАМА\ПРЕЗЕНТАЦИИ\Презентация Квазар\Рег удостоверение на мед изделие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94" y="3058494"/>
            <a:ext cx="2470850" cy="3499515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376264" cy="38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96504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Соэкс</a:t>
            </a:r>
            <a:r>
              <a:rPr lang="ru-RU" sz="1600" b="1" dirty="0" smtClean="0"/>
              <a:t> «Квазар» является медицинским изделием </a:t>
            </a:r>
          </a:p>
          <a:p>
            <a:r>
              <a:rPr lang="ru-RU" sz="1600" dirty="0" smtClean="0"/>
              <a:t>(Регистрационное Удостоверение № РЗН 2015/3371, выдано Федеральной службой по надзору в сфере здравоохранения (</a:t>
            </a:r>
            <a:r>
              <a:rPr lang="ru-RU" sz="1600" dirty="0" err="1" smtClean="0"/>
              <a:t>Росздравнадзор</a:t>
            </a:r>
            <a:r>
              <a:rPr lang="ru-RU" sz="1600" dirty="0" smtClean="0"/>
              <a:t>) 07 декабря 2015г).</a:t>
            </a:r>
          </a:p>
          <a:p>
            <a:endParaRPr lang="ru-RU" sz="1600" dirty="0" smtClean="0"/>
          </a:p>
          <a:p>
            <a:r>
              <a:rPr lang="ru-RU" sz="1600" dirty="0" smtClean="0"/>
              <a:t>Прибор прошел весь комплекс сложных государственных испытаний, в том числе испытания на </a:t>
            </a:r>
            <a:r>
              <a:rPr lang="ru-RU" sz="1600" dirty="0" err="1" smtClean="0"/>
              <a:t>электробезопасность</a:t>
            </a:r>
            <a:r>
              <a:rPr lang="ru-RU" sz="1600" dirty="0" smtClean="0"/>
              <a:t> и клинические испытания и в 2015 году </a:t>
            </a:r>
            <a:r>
              <a:rPr lang="ru-RU" sz="1600" dirty="0" err="1" smtClean="0"/>
              <a:t>Соэкс</a:t>
            </a:r>
            <a:r>
              <a:rPr lang="ru-RU" sz="1600" dirty="0" smtClean="0"/>
              <a:t> «Квазар» был признан Медицинским Изделием. </a:t>
            </a:r>
            <a:endParaRPr lang="ru-RU" sz="1600" dirty="0"/>
          </a:p>
        </p:txBody>
      </p:sp>
      <p:pic>
        <p:nvPicPr>
          <p:cNvPr id="2051" name="Picture 3" descr="Z:\МАРКЕТИНГ - РЕКЛАМА\ПРЕЗЕНТАЦИИ\Презентация Квазар\Сертификат Квазар_02-201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7" y="3101626"/>
            <a:ext cx="244393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357</Words>
  <Application>Microsoft Office PowerPoint</Application>
  <PresentationFormat>Экран (4:3)</PresentationFormat>
  <Paragraphs>40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user12</dc:creator>
  <cp:lastModifiedBy>Админ</cp:lastModifiedBy>
  <cp:revision>18</cp:revision>
  <dcterms:modified xsi:type="dcterms:W3CDTF">2016-12-07T03:33:30Z</dcterms:modified>
</cp:coreProperties>
</file>