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4A48A4-4C74-4F02-8BE3-B05F16E21F63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BF5833-70EB-4E8E-87CC-5736159209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272808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МБДОУ детский сад №1 «Тополёк»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Проект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«Пусть будет безопасной наша жизнь! Пусть будет безопасною дорога!</a:t>
            </a:r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Слобода Родионово-Несветайская</a:t>
            </a:r>
            <a:endParaRPr lang="ru-RU" sz="2400" dirty="0">
              <a:solidFill>
                <a:srgbClr val="FFC000"/>
              </a:solidFill>
            </a:endParaRPr>
          </a:p>
          <a:p>
            <a:endParaRPr lang="ru-RU" sz="3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2669282" cy="2044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1088"/>
            <a:ext cx="1598290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Старший 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Инсценируем и придумываем сказки.</a:t>
            </a:r>
          </a:p>
          <a:p>
            <a:pPr marL="13716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2699792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21" y="1628800"/>
            <a:ext cx="2771800" cy="207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732"/>
            <a:ext cx="3216357" cy="2412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20" y="4562798"/>
            <a:ext cx="2940255" cy="2205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4989118"/>
            <a:ext cx="609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9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Старший 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Изобразительная  и продуктивная деятельность.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41676"/>
            <a:ext cx="3888432" cy="2916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3851919" cy="2888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18427"/>
            <a:ext cx="3828427" cy="28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Конкурс рисунков на асфальте «Безопасный город»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3491880" cy="2618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1096"/>
            <a:ext cx="3491880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71096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ПДД в праздниках и развлечениях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Шапокляк в школе дорожных наук.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7"/>
            <a:ext cx="3144168" cy="2358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82062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" y="3861048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9397"/>
            <a:ext cx="3450129" cy="2587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27959"/>
            <a:ext cx="609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ПДД в праздниках и развлечениях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006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Дорожная азбука.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051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91741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109"/>
            <a:ext cx="3275856" cy="2456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71" y="4423421"/>
            <a:ext cx="3034278" cy="24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5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Работа с родителями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Изготовление агитационных плакатов «Дорога – не место для игр», фотогазета «Изучаем ПДД в семье», книжки-малышки с рисунками и рассказами детей «Случай на дороге».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8" y="2375502"/>
            <a:ext cx="278430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915816" cy="218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59322"/>
            <a:ext cx="3743267" cy="28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8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Сотрудничество с ГИБДД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901616" cy="2926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3901615" cy="2926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7" y="3906940"/>
            <a:ext cx="3880583" cy="2910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57" y="3880495"/>
            <a:ext cx="3951103" cy="29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5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Сотрудничество с ГИБДД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3635896" cy="27269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611893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5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Завершающий этап. Акция «Будь внимательным, пешеход! Осторожным будь, водитель!»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" y="1556792"/>
            <a:ext cx="3628581" cy="27214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5084"/>
            <a:ext cx="3563888" cy="267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4185084"/>
            <a:ext cx="3492896" cy="2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1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Достигнутые результаты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создание оригинальной активизирующей предметной среды в группе;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расширение кругозора воспитанников;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повышение социальной компетенции дошкольников;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повышение культуры поведения детей на улице и в общественном транспорте;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вовлечение родителей в педагогический процесс ДОУ, помощь в формировании правильного отношения родителей к развитию своего ребёнка, укрепление заинтересованности родителей в сотрудничестве с детским садом.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4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Актуальность проекта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40600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Подсчитано</a:t>
            </a:r>
            <a:r>
              <a:rPr lang="ru-RU" dirty="0">
                <a:solidFill>
                  <a:srgbClr val="FFFF00"/>
                </a:solidFill>
              </a:rPr>
              <a:t>, что каждый год во всем мире  в ДТП погибает около 800 тыс. человек. Среди всех участников дорожного движения – водителей, </a:t>
            </a:r>
            <a:r>
              <a:rPr lang="ru-RU" sz="2400" dirty="0">
                <a:solidFill>
                  <a:srgbClr val="FFFF00"/>
                </a:solidFill>
              </a:rPr>
              <a:t>пешеходов</a:t>
            </a:r>
            <a:r>
              <a:rPr lang="ru-RU" dirty="0">
                <a:solidFill>
                  <a:srgbClr val="FFFF00"/>
                </a:solidFill>
              </a:rPr>
              <a:t>, пассажиров – самым подвижным и непредсказуемым участником дорожного движения является ребенок. Во многих ДТП он – основной виновник. Дошкольники наиболее часто подвергаются несчастным случаям в силу своего психофизиологического развития. Данный проект позволяет объединить усилия педагогов и родителей по формированию навыков безопасного поведения детей 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2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66704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Краткая аннотация проекта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89658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Тип проекта:</a:t>
            </a:r>
            <a:r>
              <a:rPr lang="ru-RU" dirty="0">
                <a:solidFill>
                  <a:srgbClr val="FFFF00"/>
                </a:solidFill>
              </a:rPr>
              <a:t> краткосрочный (1 месяц), социально-педагогический.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Участники проекта:</a:t>
            </a:r>
            <a:r>
              <a:rPr lang="ru-RU" dirty="0">
                <a:solidFill>
                  <a:srgbClr val="FFFF00"/>
                </a:solidFill>
              </a:rPr>
              <a:t> воспитанники детского сада (младшая, средняя, старшая, подготовительная группы), </a:t>
            </a:r>
            <a:r>
              <a:rPr lang="ru-RU" dirty="0" smtClean="0">
                <a:solidFill>
                  <a:srgbClr val="FFFF00"/>
                </a:solidFill>
              </a:rPr>
              <a:t> родители воспитатели</a:t>
            </a:r>
            <a:r>
              <a:rPr lang="ru-RU" dirty="0">
                <a:solidFill>
                  <a:srgbClr val="FFFF00"/>
                </a:solidFill>
              </a:rPr>
              <a:t>, музыкальный руководитель, </a:t>
            </a:r>
            <a:r>
              <a:rPr lang="ru-RU" dirty="0" smtClean="0">
                <a:solidFill>
                  <a:srgbClr val="FFFF00"/>
                </a:solidFill>
              </a:rPr>
              <a:t>сотрудник ГИБДД – инспектор по пропаганде БДД.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Цель проекта:</a:t>
            </a:r>
            <a:r>
              <a:rPr lang="ru-RU" dirty="0">
                <a:solidFill>
                  <a:srgbClr val="FFFF00"/>
                </a:solidFill>
              </a:rPr>
              <a:t> формирование устойчивых навыков безопасного поведения детей и взрослых на улицах и дорогах.</a:t>
            </a:r>
            <a:endParaRPr lang="ru-RU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7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64807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Виды деятельности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u="sng" dirty="0" smtClean="0">
                <a:solidFill>
                  <a:srgbClr val="FFFF00"/>
                </a:solidFill>
              </a:rPr>
              <a:t>Познавательное </a:t>
            </a:r>
            <a:r>
              <a:rPr lang="ru-RU" b="1" u="sng" dirty="0">
                <a:solidFill>
                  <a:srgbClr val="FFFF00"/>
                </a:solidFill>
              </a:rPr>
              <a:t>развитие: </a:t>
            </a:r>
            <a:r>
              <a:rPr lang="ru-RU" dirty="0">
                <a:solidFill>
                  <a:srgbClr val="FFFF00"/>
                </a:solidFill>
              </a:rPr>
              <a:t>беседы, просмотр  тематических мультфильмов,  рассматривание плакатов и иллюстраций,  дидактические  и настольные  игры, работа на учебных макетах , экскурсии.</a:t>
            </a:r>
          </a:p>
          <a:p>
            <a:pPr algn="just"/>
            <a:r>
              <a:rPr lang="ru-RU" b="1" u="sng" dirty="0">
                <a:solidFill>
                  <a:srgbClr val="FFFF00"/>
                </a:solidFill>
              </a:rPr>
              <a:t>Речевое развитие: </a:t>
            </a:r>
            <a:r>
              <a:rPr lang="ru-RU" dirty="0">
                <a:solidFill>
                  <a:srgbClr val="FFFF00"/>
                </a:solidFill>
              </a:rPr>
              <a:t>чтение художественной литературы, разучивание стихотворений, разгадывание загадок, составление рассказов по картине, инсценировки 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Социально-коммуникативное  развитие: </a:t>
            </a:r>
            <a:r>
              <a:rPr lang="ru-RU" dirty="0">
                <a:solidFill>
                  <a:srgbClr val="FFFF00"/>
                </a:solidFill>
              </a:rPr>
              <a:t>сюжетно-ролевые игры, игры-тренинги на учебной площадке.</a:t>
            </a:r>
          </a:p>
          <a:p>
            <a:pPr algn="just"/>
            <a:r>
              <a:rPr lang="ru-RU" b="1" u="sng" dirty="0">
                <a:solidFill>
                  <a:srgbClr val="FFFF00"/>
                </a:solidFill>
              </a:rPr>
              <a:t>Физическое развитие: </a:t>
            </a:r>
            <a:r>
              <a:rPr lang="ru-RU" dirty="0">
                <a:solidFill>
                  <a:srgbClr val="FFFF00"/>
                </a:solidFill>
              </a:rPr>
              <a:t>тематические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 подвижные игры </a:t>
            </a:r>
          </a:p>
          <a:p>
            <a:pPr algn="just"/>
            <a:r>
              <a:rPr lang="ru-RU" b="1" u="sng" dirty="0" smtClean="0">
                <a:solidFill>
                  <a:srgbClr val="FFFF00"/>
                </a:solidFill>
              </a:rPr>
              <a:t>Художественно-эстетическое развитие</a:t>
            </a:r>
            <a:r>
              <a:rPr lang="ru-RU" b="1" u="sng" dirty="0">
                <a:solidFill>
                  <a:srgbClr val="FFFF00"/>
                </a:solidFill>
              </a:rPr>
              <a:t>: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рисование транспорта,  дорожных ситуаций, лепка «Светофор», изготовление закладок «Светофор», коллективная аппликация «Улица», «Перекресток</a:t>
            </a:r>
            <a:r>
              <a:rPr lang="ru-RU" dirty="0" smtClean="0">
                <a:solidFill>
                  <a:srgbClr val="FFFF00"/>
                </a:solidFill>
              </a:rPr>
              <a:t>»,  рисование на асфальте «Безопасный город»;  </a:t>
            </a:r>
            <a:r>
              <a:rPr lang="ru-RU" dirty="0">
                <a:solidFill>
                  <a:srgbClr val="FFFF00"/>
                </a:solidFill>
              </a:rPr>
              <a:t>слушание </a:t>
            </a:r>
            <a:r>
              <a:rPr lang="ru-RU" dirty="0" smtClean="0">
                <a:solidFill>
                  <a:srgbClr val="FFFF00"/>
                </a:solidFill>
              </a:rPr>
              <a:t>песен </a:t>
            </a:r>
            <a:r>
              <a:rPr lang="ru-RU" dirty="0">
                <a:solidFill>
                  <a:srgbClr val="FFFF00"/>
                </a:solidFill>
              </a:rPr>
              <a:t>из проекта «</a:t>
            </a:r>
            <a:r>
              <a:rPr lang="ru-RU" dirty="0" err="1">
                <a:solidFill>
                  <a:srgbClr val="FFFF00"/>
                </a:solidFill>
              </a:rPr>
              <a:t>Автодискотека</a:t>
            </a:r>
            <a:r>
              <a:rPr lang="ru-RU" dirty="0" smtClean="0">
                <a:solidFill>
                  <a:srgbClr val="FFFF00"/>
                </a:solidFill>
              </a:rPr>
              <a:t>», </a:t>
            </a:r>
            <a:r>
              <a:rPr lang="ru-RU" dirty="0">
                <a:solidFill>
                  <a:srgbClr val="FFFF00"/>
                </a:solidFill>
              </a:rPr>
              <a:t>разучивание песен на тему ПДД.</a:t>
            </a:r>
          </a:p>
          <a:p>
            <a:pPr marL="137160" indent="0" algn="just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Младший 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Узнаем,  смотрим, рассказываем, отгадываем.</a:t>
            </a:r>
          </a:p>
          <a:p>
            <a:pPr marL="13716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08" y="1482495"/>
            <a:ext cx="3503466" cy="2856097"/>
          </a:xfrm>
          <a:prstGeom prst="rect">
            <a:avLst/>
          </a:prstGeom>
        </p:spPr>
      </p:pic>
      <p:pic>
        <p:nvPicPr>
          <p:cNvPr id="9" name="Picture 3" descr="C:\Users\M\Desktop\д.с мл.гр 2\20160818_09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426383"/>
            <a:ext cx="3024336" cy="264629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18" y="3873603"/>
            <a:ext cx="4663582" cy="302433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tretch/>
        </p:blipFill>
        <p:spPr>
          <a:xfrm>
            <a:off x="0" y="3915533"/>
            <a:ext cx="4450508" cy="29404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9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41568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Младший 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Лепим, делаем закладки.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9" y="1556792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4788024" y="1549946"/>
            <a:ext cx="2972568" cy="2281944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" y="4437112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1824"/>
            <a:ext cx="3188592" cy="2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Младший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76064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Закрепляем знание ПДД в подвижных играх.</a:t>
            </a:r>
          </a:p>
          <a:p>
            <a:pPr marL="13716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179512" y="1700808"/>
            <a:ext cx="3801152" cy="22048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5148064" y="3140968"/>
            <a:ext cx="3564240" cy="34112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39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Младший 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Учимся, играя.</a:t>
            </a:r>
          </a:p>
          <a:p>
            <a:pPr marL="13716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5493"/>
            <a:ext cx="3222104" cy="2416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69175"/>
            <a:ext cx="3323861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47102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Старший дошкольный возраст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0064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Закрепляем полученные знания  в дидактических и настольных играх, на  учебных макетах и площадках.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2987824" cy="2240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459765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699792" cy="2024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82" y="4121696"/>
            <a:ext cx="3662715" cy="27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7185</TotalTime>
  <Words>479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МБДОУ детский сад №1 «Тополёк»</vt:lpstr>
      <vt:lpstr>Актуальность проекта</vt:lpstr>
      <vt:lpstr>Краткая аннотация проекта</vt:lpstr>
      <vt:lpstr>Виды деятельности</vt:lpstr>
      <vt:lpstr>Младший дошкольный возраст</vt:lpstr>
      <vt:lpstr>Младший дошкольный возраст</vt:lpstr>
      <vt:lpstr>Младший дошкольный возраст</vt:lpstr>
      <vt:lpstr>Младший дошкольный возраст</vt:lpstr>
      <vt:lpstr>Старший дошкольный возраст</vt:lpstr>
      <vt:lpstr>Старший дошкольный возраст</vt:lpstr>
      <vt:lpstr>Старший дошкольный возраст</vt:lpstr>
      <vt:lpstr>Конкурс рисунков на асфальте «Безопасный город»</vt:lpstr>
      <vt:lpstr>ПДД в праздниках и развлечениях</vt:lpstr>
      <vt:lpstr>ПДД в праздниках и развлечениях</vt:lpstr>
      <vt:lpstr>Работа с родителями</vt:lpstr>
      <vt:lpstr>Сотрудничество с ГИБДД</vt:lpstr>
      <vt:lpstr>Сотрудничество с ГИБДД</vt:lpstr>
      <vt:lpstr>Завершающий этап. Акция «Будь внимательным, пешеход! Осторожным будь, водитель!»</vt:lpstr>
      <vt:lpstr>Достигнутые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2016-09-07T09:22:00Z</dcterms:created>
  <dcterms:modified xsi:type="dcterms:W3CDTF">2016-09-12T09:07:22Z</dcterms:modified>
</cp:coreProperties>
</file>