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4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3B7A4-841C-4AA3-B11B-1797C7CAADE5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2DED7-94CE-4458-9FCA-790E7D809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590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Дидактические игры, рассматривание альбомов, беседы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2DED7-94CE-4458-9FCA-790E7D80960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100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75F4-512D-4D39-AAEC-0644CCD8F5D5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DADD-8E32-4C3D-948F-3BFBA27920D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75F4-512D-4D39-AAEC-0644CCD8F5D5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DADD-8E32-4C3D-948F-3BFBA27920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75F4-512D-4D39-AAEC-0644CCD8F5D5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DADD-8E32-4C3D-948F-3BFBA27920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75F4-512D-4D39-AAEC-0644CCD8F5D5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DADD-8E32-4C3D-948F-3BFBA27920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75F4-512D-4D39-AAEC-0644CCD8F5D5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370DADD-8E32-4C3D-948F-3BFBA27920D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75F4-512D-4D39-AAEC-0644CCD8F5D5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DADD-8E32-4C3D-948F-3BFBA27920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75F4-512D-4D39-AAEC-0644CCD8F5D5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DADD-8E32-4C3D-948F-3BFBA27920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75F4-512D-4D39-AAEC-0644CCD8F5D5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DADD-8E32-4C3D-948F-3BFBA27920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75F4-512D-4D39-AAEC-0644CCD8F5D5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DADD-8E32-4C3D-948F-3BFBA27920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75F4-512D-4D39-AAEC-0644CCD8F5D5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DADD-8E32-4C3D-948F-3BFBA27920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75F4-512D-4D39-AAEC-0644CCD8F5D5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DADD-8E32-4C3D-948F-3BFBA27920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B9375F4-512D-4D39-AAEC-0644CCD8F5D5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70DADD-8E32-4C3D-948F-3BFBA27920D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229600" cy="108012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+mn-lt"/>
              </a:rPr>
              <a:t>Муниципальное бюджетное дошкольное образовательное учреждение детский сад №1 «Тополек»</a:t>
            </a:r>
            <a:endParaRPr lang="ru-RU" sz="2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44824"/>
            <a:ext cx="7696944" cy="4824536"/>
          </a:xfrm>
        </p:spPr>
        <p:txBody>
          <a:bodyPr>
            <a:normAutofit fontScale="70000" lnSpcReduction="20000"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Проект </a:t>
            </a:r>
          </a:p>
          <a:p>
            <a:r>
              <a:rPr lang="ru-RU" sz="4400" dirty="0" smtClean="0">
                <a:solidFill>
                  <a:srgbClr val="FFFF00"/>
                </a:solidFill>
              </a:rPr>
              <a:t>«Наши друзья птицы»</a:t>
            </a:r>
          </a:p>
          <a:p>
            <a:endParaRPr lang="ru-RU" sz="4400" dirty="0" smtClean="0">
              <a:solidFill>
                <a:srgbClr val="FFFF00"/>
              </a:solidFill>
            </a:endParaRPr>
          </a:p>
          <a:p>
            <a:r>
              <a:rPr lang="ru-RU" sz="4400" dirty="0" smtClean="0">
                <a:solidFill>
                  <a:srgbClr val="FFFF00"/>
                </a:solidFill>
              </a:rPr>
              <a:t>Авторы проекта:</a:t>
            </a:r>
          </a:p>
          <a:p>
            <a:r>
              <a:rPr lang="ru-RU" sz="4400" dirty="0" smtClean="0">
                <a:solidFill>
                  <a:srgbClr val="FFFF00"/>
                </a:solidFill>
              </a:rPr>
              <a:t>Воспитатели старшей группы</a:t>
            </a:r>
          </a:p>
          <a:p>
            <a:r>
              <a:rPr lang="ru-RU" sz="4400" dirty="0" smtClean="0">
                <a:solidFill>
                  <a:srgbClr val="FFFF00"/>
                </a:solidFill>
              </a:rPr>
              <a:t> Дрозд С.Н., Полякова Л.А.</a:t>
            </a:r>
          </a:p>
          <a:p>
            <a:r>
              <a:rPr lang="ru-RU" sz="4400" dirty="0" smtClean="0">
                <a:solidFill>
                  <a:srgbClr val="FFFF00"/>
                </a:solidFill>
              </a:rPr>
              <a:t>Музыкальный руководитель </a:t>
            </a:r>
            <a:r>
              <a:rPr lang="ru-RU" sz="4400" dirty="0" err="1" smtClean="0">
                <a:solidFill>
                  <a:srgbClr val="FFFF00"/>
                </a:solidFill>
              </a:rPr>
              <a:t>Ераскина</a:t>
            </a:r>
            <a:r>
              <a:rPr lang="ru-RU" sz="4400" dirty="0" smtClean="0">
                <a:solidFill>
                  <a:srgbClr val="FFFF00"/>
                </a:solidFill>
              </a:rPr>
              <a:t> М.В.</a:t>
            </a:r>
          </a:p>
          <a:p>
            <a:endParaRPr lang="ru-RU" sz="4400" dirty="0" smtClean="0">
              <a:solidFill>
                <a:srgbClr val="FFFF00"/>
              </a:solidFill>
            </a:endParaRPr>
          </a:p>
          <a:p>
            <a:r>
              <a:rPr lang="ru-RU" sz="2900" dirty="0" smtClean="0">
                <a:solidFill>
                  <a:srgbClr val="FFFF00"/>
                </a:solidFill>
              </a:rPr>
              <a:t>слобода Родионово-Несветайская</a:t>
            </a:r>
          </a:p>
          <a:p>
            <a:r>
              <a:rPr lang="ru-RU" sz="2900" dirty="0" smtClean="0">
                <a:solidFill>
                  <a:srgbClr val="FFFF00"/>
                </a:solidFill>
              </a:rPr>
              <a:t>2016</a:t>
            </a:r>
          </a:p>
          <a:p>
            <a:endParaRPr lang="ru-RU" sz="4400" dirty="0">
              <a:solidFill>
                <a:srgbClr val="FFFF00"/>
              </a:solidFill>
            </a:endParaRPr>
          </a:p>
          <a:p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63252"/>
            <a:ext cx="1905000" cy="1543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301208"/>
            <a:ext cx="160972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7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Изобразительная деятельность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Знакомство с творчеством художников, рисующих птиц, рисование на тему «Такие разные птицы».</a:t>
            </a:r>
          </a:p>
          <a:p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24900"/>
            <a:ext cx="2232247" cy="39684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807" y="3068960"/>
            <a:ext cx="512056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2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Продуктивная деятельность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3901398" cy="21945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4784"/>
            <a:ext cx="3816424" cy="21467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005064"/>
            <a:ext cx="3225748" cy="241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2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Физическое развитие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18461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Подвижные игры, </a:t>
            </a:r>
            <a:r>
              <a:rPr lang="ru-RU" sz="2400" dirty="0" err="1" smtClean="0">
                <a:solidFill>
                  <a:srgbClr val="FFFF00"/>
                </a:solidFill>
              </a:rPr>
              <a:t>физминутки</a:t>
            </a:r>
            <a:r>
              <a:rPr lang="ru-RU" sz="2400" dirty="0" smtClean="0">
                <a:solidFill>
                  <a:srgbClr val="FFFF00"/>
                </a:solidFill>
              </a:rPr>
              <a:t>, комплекс утренней гимнастики, игровые упражнения.</a:t>
            </a:r>
          </a:p>
          <a:p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2060848"/>
            <a:ext cx="4224469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437112"/>
            <a:ext cx="3892668" cy="220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Работа с родителями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lvl="0" indent="0"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Консультации родителям «Вместе поможем птицам»,</a:t>
            </a:r>
            <a:r>
              <a:rPr lang="ru-RU" sz="2400" dirty="0">
                <a:solidFill>
                  <a:srgbClr val="FFFF00"/>
                </a:solidFill>
              </a:rPr>
              <a:t> изготовление совместно с детьми книжек-малышек </a:t>
            </a:r>
            <a:r>
              <a:rPr lang="ru-RU" sz="2400" dirty="0" smtClean="0">
                <a:solidFill>
                  <a:srgbClr val="FFFF00"/>
                </a:solidFill>
              </a:rPr>
              <a:t>«Мои </a:t>
            </a:r>
            <a:r>
              <a:rPr lang="ru-RU" sz="2400" dirty="0">
                <a:solidFill>
                  <a:srgbClr val="FFFF00"/>
                </a:solidFill>
              </a:rPr>
              <a:t>пернатые друзья»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56" y="2924944"/>
            <a:ext cx="3456384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05064"/>
            <a:ext cx="4176465" cy="234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4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Заключительный этап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18461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Праздник «Наши друзья птицы», создание стенгазеты «Наши пернатые друзья»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676862"/>
            <a:ext cx="3770103" cy="2136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59" y="2132856"/>
            <a:ext cx="3577240" cy="20271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024" y="2195185"/>
            <a:ext cx="3357254" cy="190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4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Достигнутые результаты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435280" cy="590465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000" i="1" u="sng" dirty="0"/>
              <a:t>У детей </a:t>
            </a:r>
            <a:r>
              <a:rPr lang="ru-RU" sz="2000" i="1" u="sng" dirty="0" smtClean="0"/>
              <a:t>сформированы:</a:t>
            </a:r>
            <a:endParaRPr lang="ru-RU" sz="2000" i="1" u="sng" dirty="0"/>
          </a:p>
          <a:p>
            <a:r>
              <a:rPr lang="ru-RU" sz="2000" dirty="0">
                <a:solidFill>
                  <a:srgbClr val="FFFF00"/>
                </a:solidFill>
              </a:rPr>
              <a:t>Знания о жизни перелетных и оседлых птиц.</a:t>
            </a:r>
          </a:p>
          <a:p>
            <a:r>
              <a:rPr lang="ru-RU" sz="2000" dirty="0">
                <a:solidFill>
                  <a:srgbClr val="FFFF00"/>
                </a:solidFill>
              </a:rPr>
              <a:t>Представления о влиянии состоянии окружающей среды на птиц</a:t>
            </a:r>
            <a:r>
              <a:rPr lang="ru-RU" sz="2000" dirty="0" smtClean="0">
                <a:solidFill>
                  <a:srgbClr val="FFFF00"/>
                </a:solidFill>
              </a:rPr>
              <a:t>.</a:t>
            </a:r>
            <a:endParaRPr lang="ru-RU" sz="2000" dirty="0">
              <a:solidFill>
                <a:srgbClr val="FFFF00"/>
              </a:solidFill>
            </a:endParaRPr>
          </a:p>
          <a:p>
            <a:r>
              <a:rPr lang="ru-RU" sz="2000" dirty="0" smtClean="0">
                <a:solidFill>
                  <a:srgbClr val="FFFF00"/>
                </a:solidFill>
              </a:rPr>
              <a:t>Навыки </a:t>
            </a:r>
            <a:r>
              <a:rPr lang="ru-RU" sz="2000" dirty="0">
                <a:solidFill>
                  <a:srgbClr val="FFFF00"/>
                </a:solidFill>
              </a:rPr>
              <a:t>правильного поведения в природной среде.</a:t>
            </a:r>
          </a:p>
          <a:p>
            <a:r>
              <a:rPr lang="ru-RU" sz="2000" dirty="0">
                <a:solidFill>
                  <a:srgbClr val="FFFF00"/>
                </a:solidFill>
              </a:rPr>
              <a:t>Эстетическое отношение к окружающей действительности.</a:t>
            </a:r>
          </a:p>
          <a:p>
            <a:r>
              <a:rPr lang="ru-RU" sz="2000" dirty="0">
                <a:solidFill>
                  <a:srgbClr val="FFFF00"/>
                </a:solidFill>
              </a:rPr>
              <a:t>Чувство милосердия и гуманного отношения к живой природе.</a:t>
            </a:r>
          </a:p>
          <a:p>
            <a:r>
              <a:rPr lang="ru-RU" sz="2000" dirty="0">
                <a:solidFill>
                  <a:srgbClr val="FFFF00"/>
                </a:solidFill>
              </a:rPr>
              <a:t>Желание отражать впечатления, полученные в процессе общения с природой в изобразительной деятельности.</a:t>
            </a:r>
          </a:p>
          <a:p>
            <a:pPr algn="ctr"/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933056"/>
            <a:ext cx="4824536" cy="27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9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137160" indent="0">
              <a:buNone/>
            </a:pPr>
            <a:r>
              <a:rPr lang="ru-RU" sz="5400" i="1" dirty="0" smtClean="0">
                <a:solidFill>
                  <a:srgbClr val="FFFF00"/>
                </a:solidFill>
                <a:cs typeface="AngsanaUPC" panose="02020603050405020304" pitchFamily="18" charset="-34"/>
              </a:rPr>
              <a:t>  Спасибо за внимание!</a:t>
            </a:r>
            <a:endParaRPr lang="ru-RU" sz="5400" i="1" dirty="0">
              <a:solidFill>
                <a:srgbClr val="FFFF00"/>
              </a:solidFill>
              <a:cs typeface="AngsanaUPC" panose="02020603050405020304" pitchFamily="18" charset="-34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805264"/>
            <a:ext cx="1114425" cy="857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005064"/>
            <a:ext cx="1114425" cy="857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40768"/>
            <a:ext cx="1114425" cy="857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016365"/>
            <a:ext cx="1114425" cy="857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820" y="1340768"/>
            <a:ext cx="1114425" cy="8572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589240"/>
            <a:ext cx="111442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2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Аннотация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проекта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>
              <a:solidFill>
                <a:srgbClr val="FFFF00"/>
              </a:solidFill>
            </a:endParaRPr>
          </a:p>
          <a:p>
            <a:r>
              <a:rPr lang="ru-RU" dirty="0"/>
              <a:t>Тип</a:t>
            </a:r>
            <a:r>
              <a:rPr lang="ru-RU" dirty="0">
                <a:solidFill>
                  <a:srgbClr val="FF0000"/>
                </a:solidFill>
              </a:rPr>
              <a:t>:  </a:t>
            </a:r>
            <a:r>
              <a:rPr lang="ru-RU" dirty="0">
                <a:solidFill>
                  <a:srgbClr val="FFFF00"/>
                </a:solidFill>
              </a:rPr>
              <a:t>познавательно-творческий</a:t>
            </a:r>
          </a:p>
          <a:p>
            <a:r>
              <a:rPr lang="ru-RU" dirty="0"/>
              <a:t>Цель проекта</a:t>
            </a:r>
            <a:r>
              <a:rPr lang="ru-RU" dirty="0">
                <a:solidFill>
                  <a:srgbClr val="FFFF00"/>
                </a:solidFill>
              </a:rPr>
              <a:t>: воспитывать у детей экологическое сознание, направленное на защиту и заботу о птицах.</a:t>
            </a:r>
          </a:p>
          <a:p>
            <a:r>
              <a:rPr lang="ru-RU" dirty="0"/>
              <a:t>Срок реализации: </a:t>
            </a:r>
            <a:r>
              <a:rPr lang="ru-RU" dirty="0">
                <a:solidFill>
                  <a:srgbClr val="FFFF00"/>
                </a:solidFill>
              </a:rPr>
              <a:t>краткосрочный (3 недели)</a:t>
            </a:r>
          </a:p>
          <a:p>
            <a:endParaRPr lang="ru-RU" dirty="0">
              <a:solidFill>
                <a:srgbClr val="FFFF00"/>
              </a:solidFill>
            </a:endParaRPr>
          </a:p>
          <a:p>
            <a:pPr algn="r"/>
            <a:r>
              <a:rPr lang="ru-RU" dirty="0"/>
              <a:t>Участники проекта: </a:t>
            </a:r>
            <a:r>
              <a:rPr lang="ru-RU" dirty="0">
                <a:solidFill>
                  <a:srgbClr val="FFFF00"/>
                </a:solidFill>
              </a:rPr>
              <a:t>воспитатели старшей группы Дрозд С.Н., Полякова Л.А. дети старшей группы, родители воспитанников, </a:t>
            </a:r>
            <a:r>
              <a:rPr lang="ru-RU" dirty="0" smtClean="0">
                <a:solidFill>
                  <a:srgbClr val="FFFF00"/>
                </a:solidFill>
              </a:rPr>
              <a:t>музыкальный </a:t>
            </a:r>
            <a:r>
              <a:rPr lang="ru-RU" dirty="0">
                <a:solidFill>
                  <a:srgbClr val="FFFF00"/>
                </a:solidFill>
              </a:rPr>
              <a:t>руководитель </a:t>
            </a:r>
            <a:r>
              <a:rPr lang="ru-RU" dirty="0" err="1">
                <a:solidFill>
                  <a:srgbClr val="FFFF00"/>
                </a:solidFill>
              </a:rPr>
              <a:t>Ераскина</a:t>
            </a:r>
            <a:r>
              <a:rPr lang="ru-RU" dirty="0">
                <a:solidFill>
                  <a:srgbClr val="FFFF00"/>
                </a:solidFill>
              </a:rPr>
              <a:t> М.В.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3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6912768" cy="7200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Актуальность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проекта: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676457" cy="5616624"/>
          </a:xfrm>
        </p:spPr>
        <p:txBody>
          <a:bodyPr>
            <a:noAutofit/>
          </a:bodyPr>
          <a:lstStyle/>
          <a:p>
            <a:pPr marL="137160" indent="0" algn="just"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Современная </a:t>
            </a:r>
            <a:r>
              <a:rPr lang="ru-RU" sz="2400" dirty="0">
                <a:solidFill>
                  <a:srgbClr val="FFFF00"/>
                </a:solidFill>
              </a:rPr>
              <a:t>действительность выдвинула перед обществом задачу формирования экологического мышления не в меньшей степени, чем компьютерного. И дети наши должны знать: общество без природы не проживет, не выживет. Одним из способов формирования у детей экологического мышления является реализация экологических проектов. Таковым является и проект «Наши друзья птицы</a:t>
            </a:r>
            <a:r>
              <a:rPr lang="ru-RU" sz="2400" dirty="0" smtClean="0">
                <a:solidFill>
                  <a:srgbClr val="FFFF00"/>
                </a:solidFill>
              </a:rPr>
              <a:t>».</a:t>
            </a:r>
          </a:p>
          <a:p>
            <a:pPr marL="137160" indent="0" algn="just">
              <a:buNone/>
            </a:pP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     </a:t>
            </a:r>
            <a:r>
              <a:rPr lang="ru-RU" sz="2400" b="1" dirty="0" smtClean="0"/>
              <a:t>Планируемые </a:t>
            </a:r>
            <a:r>
              <a:rPr lang="ru-RU" sz="2400" b="1" dirty="0"/>
              <a:t>результаты:</a:t>
            </a:r>
            <a:endParaRPr lang="ru-RU" sz="2400" dirty="0"/>
          </a:p>
          <a:p>
            <a:pPr lvl="0" algn="just"/>
            <a:r>
              <a:rPr lang="ru-RU" sz="2400" dirty="0">
                <a:solidFill>
                  <a:srgbClr val="FFFF00"/>
                </a:solidFill>
              </a:rPr>
              <a:t>Расширение кругозора детей, получение новых знаний о жизни птиц;</a:t>
            </a:r>
          </a:p>
          <a:p>
            <a:pPr lvl="0" algn="just"/>
            <a:r>
              <a:rPr lang="ru-RU" sz="2400" dirty="0" err="1">
                <a:solidFill>
                  <a:srgbClr val="FFFF00"/>
                </a:solidFill>
              </a:rPr>
              <a:t>Сформированность</a:t>
            </a:r>
            <a:r>
              <a:rPr lang="ru-RU" sz="2400" dirty="0">
                <a:solidFill>
                  <a:srgbClr val="FFFF00"/>
                </a:solidFill>
              </a:rPr>
              <a:t> осознанного бережного отношения к природе и заботливого отношения к птицам;</a:t>
            </a:r>
          </a:p>
          <a:p>
            <a:pPr lvl="0" algn="just"/>
            <a:r>
              <a:rPr lang="ru-RU" sz="2400" dirty="0">
                <a:solidFill>
                  <a:srgbClr val="FFFF00"/>
                </a:solidFill>
              </a:rPr>
              <a:t>Обогащение словарного запаса детей;</a:t>
            </a:r>
          </a:p>
          <a:p>
            <a:pPr lvl="0" algn="just"/>
            <a:r>
              <a:rPr lang="ru-RU" sz="2400" dirty="0">
                <a:solidFill>
                  <a:srgbClr val="FFFF00"/>
                </a:solidFill>
              </a:rPr>
              <a:t>Новый уровень сплоченности детей, объединенных общей целью.</a:t>
            </a:r>
          </a:p>
          <a:p>
            <a:pPr algn="just"/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1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Содержание проекта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09160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b="1" dirty="0"/>
              <a:t>Подготовительный этап:</a:t>
            </a:r>
            <a:endParaRPr lang="ru-RU" dirty="0"/>
          </a:p>
          <a:p>
            <a:pPr lvl="0"/>
            <a:r>
              <a:rPr lang="ru-RU" dirty="0">
                <a:solidFill>
                  <a:srgbClr val="FFFF00"/>
                </a:solidFill>
              </a:rPr>
              <a:t>Обсуждение проекта, выяснение возможности и средств для реализации проекта;</a:t>
            </a:r>
          </a:p>
          <a:p>
            <a:pPr lvl="0"/>
            <a:r>
              <a:rPr lang="ru-RU" dirty="0">
                <a:solidFill>
                  <a:srgbClr val="FFFF00"/>
                </a:solidFill>
              </a:rPr>
              <a:t>Определение целей и задач проекта;</a:t>
            </a:r>
          </a:p>
          <a:p>
            <a:pPr lvl="0"/>
            <a:r>
              <a:rPr lang="ru-RU" dirty="0">
                <a:solidFill>
                  <a:srgbClr val="FFFF00"/>
                </a:solidFill>
              </a:rPr>
              <a:t>Подбор методической и художественной литературы, иллюстративного и музыкального материала по теме проекта;</a:t>
            </a:r>
          </a:p>
          <a:p>
            <a:pPr lvl="0"/>
            <a:r>
              <a:rPr lang="ru-RU" dirty="0">
                <a:solidFill>
                  <a:srgbClr val="FFFF00"/>
                </a:solidFill>
              </a:rPr>
              <a:t>Подбор материала для продуктивной деятельности;</a:t>
            </a:r>
          </a:p>
          <a:p>
            <a:pPr lvl="0"/>
            <a:r>
              <a:rPr lang="ru-RU" dirty="0">
                <a:solidFill>
                  <a:srgbClr val="FFFF00"/>
                </a:solidFill>
              </a:rPr>
              <a:t>Составление плана работы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1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Основной этап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709160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b="1" dirty="0"/>
              <a:t>Формы проведения</a:t>
            </a:r>
            <a:r>
              <a:rPr lang="ru-RU" dirty="0"/>
              <a:t>:</a:t>
            </a:r>
          </a:p>
          <a:p>
            <a:r>
              <a:rPr lang="ru-RU" dirty="0">
                <a:solidFill>
                  <a:srgbClr val="FFFF00"/>
                </a:solidFill>
              </a:rPr>
              <a:t>-Занятия.</a:t>
            </a:r>
          </a:p>
          <a:p>
            <a:r>
              <a:rPr lang="ru-RU" dirty="0">
                <a:solidFill>
                  <a:srgbClr val="FFFF00"/>
                </a:solidFill>
              </a:rPr>
              <a:t>-Прогулки</a:t>
            </a:r>
          </a:p>
          <a:p>
            <a:r>
              <a:rPr lang="ru-RU" dirty="0">
                <a:solidFill>
                  <a:srgbClr val="FFFF00"/>
                </a:solidFill>
              </a:rPr>
              <a:t>-Дидактические и подвижные игры.</a:t>
            </a:r>
          </a:p>
          <a:p>
            <a:r>
              <a:rPr lang="ru-RU" dirty="0">
                <a:solidFill>
                  <a:srgbClr val="FFFF00"/>
                </a:solidFill>
              </a:rPr>
              <a:t>-Беседы.</a:t>
            </a:r>
          </a:p>
          <a:p>
            <a:r>
              <a:rPr lang="ru-RU" dirty="0">
                <a:solidFill>
                  <a:srgbClr val="FFFF00"/>
                </a:solidFill>
              </a:rPr>
              <a:t>-Наблюдения.</a:t>
            </a:r>
          </a:p>
          <a:p>
            <a:r>
              <a:rPr lang="ru-RU" dirty="0">
                <a:solidFill>
                  <a:srgbClr val="FFFF00"/>
                </a:solidFill>
              </a:rPr>
              <a:t>-Разучивание стихов, пословиц и поговорок</a:t>
            </a:r>
          </a:p>
          <a:p>
            <a:r>
              <a:rPr lang="ru-RU" dirty="0">
                <a:solidFill>
                  <a:srgbClr val="FFFF00"/>
                </a:solidFill>
              </a:rPr>
              <a:t>-Отгадывание загадок.</a:t>
            </a:r>
          </a:p>
          <a:p>
            <a:r>
              <a:rPr lang="ru-RU" dirty="0">
                <a:solidFill>
                  <a:srgbClr val="FFFF00"/>
                </a:solidFill>
              </a:rPr>
              <a:t>-Рассматривание иллюстраций.</a:t>
            </a:r>
          </a:p>
          <a:p>
            <a:r>
              <a:rPr lang="ru-RU" dirty="0">
                <a:solidFill>
                  <a:srgbClr val="FFFF00"/>
                </a:solidFill>
              </a:rPr>
              <a:t>-Викторины.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66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9412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Реализация проекта по образовательным областям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709160"/>
          </a:xfrm>
        </p:spPr>
        <p:txBody>
          <a:bodyPr/>
          <a:lstStyle/>
          <a:p>
            <a:pPr marL="137160" indent="0" algn="ctr">
              <a:buNone/>
            </a:pPr>
            <a:r>
              <a:rPr lang="ru-RU" dirty="0" smtClean="0"/>
              <a:t>Познавательное  развитие: </a:t>
            </a:r>
            <a:r>
              <a:rPr lang="ru-RU" dirty="0" smtClean="0">
                <a:solidFill>
                  <a:srgbClr val="FFFF00"/>
                </a:solidFill>
              </a:rPr>
              <a:t>рассматривание альбомов, дидактические игры, </a:t>
            </a:r>
          </a:p>
          <a:p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                  беседы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780928"/>
            <a:ext cx="2212344" cy="39330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073460"/>
            <a:ext cx="3600400" cy="2025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76" y="2564904"/>
            <a:ext cx="2216844" cy="394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4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5349"/>
            <a:ext cx="7704856" cy="178621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Речевое развитие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Составление рассказов, разгадывание загадок, разучивание стихотворений, пословиц, поговорок, пальчиковая гимнастика и др.</a:t>
            </a:r>
          </a:p>
          <a:p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96952"/>
            <a:ext cx="3888432" cy="29163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68" y="3645024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7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Социально-коммуникативное развитие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5040600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Сюжетно-ролевые игры, игры-драматизации, воспитание чувства сопереживания птицам.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99" y="2348880"/>
            <a:ext cx="4392488" cy="2470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3429000"/>
            <a:ext cx="3803914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8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Художественно-эстетическое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525662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dirty="0" smtClean="0"/>
              <a:t>Музыкальное воспитание: </a:t>
            </a:r>
            <a:r>
              <a:rPr lang="ru-RU" sz="2400" dirty="0" smtClean="0">
                <a:solidFill>
                  <a:srgbClr val="FFFF00"/>
                </a:solidFill>
              </a:rPr>
              <a:t>слушание  тематической музыки с применением ИКТ, разучивание песен о птицах, постановка характерных танцев.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406" y="4509120"/>
            <a:ext cx="3734594" cy="21162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358721"/>
            <a:ext cx="2160241" cy="38404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9" y="2358721"/>
            <a:ext cx="2915816" cy="165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1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4705</TotalTime>
  <Words>486</Words>
  <Application>Microsoft Office PowerPoint</Application>
  <PresentationFormat>Экран (4:3)</PresentationFormat>
  <Paragraphs>75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Муниципальное бюджетное дошкольное образовательное учреждение детский сад №1 «Тополек»</vt:lpstr>
      <vt:lpstr>Аннотация проекта</vt:lpstr>
      <vt:lpstr>Актуальность проекта:</vt:lpstr>
      <vt:lpstr>Содержание проекта</vt:lpstr>
      <vt:lpstr>Основной этап</vt:lpstr>
      <vt:lpstr>Реализация проекта по образовательным областям</vt:lpstr>
      <vt:lpstr>Речевое развитие</vt:lpstr>
      <vt:lpstr>Социально-коммуникативное развитие</vt:lpstr>
      <vt:lpstr>Художественно-эстетическое</vt:lpstr>
      <vt:lpstr>Изобразительная деятельность</vt:lpstr>
      <vt:lpstr>Продуктивная деятельность</vt:lpstr>
      <vt:lpstr>Физическое развитие</vt:lpstr>
      <vt:lpstr>Работа с родителями</vt:lpstr>
      <vt:lpstr>Заключительный этап</vt:lpstr>
      <vt:lpstr>Достигнутые результаты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№1 «Тополек»</dc:title>
  <dc:creator>User</dc:creator>
  <cp:lastModifiedBy>User</cp:lastModifiedBy>
  <cp:revision>26</cp:revision>
  <dcterms:created xsi:type="dcterms:W3CDTF">2016-04-25T08:30:46Z</dcterms:created>
  <dcterms:modified xsi:type="dcterms:W3CDTF">2016-07-18T09:26:31Z</dcterms:modified>
</cp:coreProperties>
</file>