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3" r:id="rId4"/>
    <p:sldId id="275" r:id="rId5"/>
    <p:sldId id="276" r:id="rId6"/>
    <p:sldId id="256" r:id="rId7"/>
    <p:sldId id="257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EF4F-BA34-4CF4-B007-D74CB3E76C4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ADA4-813E-456A-8057-FE39FBC66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EF4F-BA34-4CF4-B007-D74CB3E76C4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ADA4-813E-456A-8057-FE39FBC66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EF4F-BA34-4CF4-B007-D74CB3E76C4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ADA4-813E-456A-8057-FE39FBC66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EF4F-BA34-4CF4-B007-D74CB3E76C4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ADA4-813E-456A-8057-FE39FBC66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EF4F-BA34-4CF4-B007-D74CB3E76C4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ADA4-813E-456A-8057-FE39FBC66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EF4F-BA34-4CF4-B007-D74CB3E76C4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ADA4-813E-456A-8057-FE39FBC66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EF4F-BA34-4CF4-B007-D74CB3E76C4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ADA4-813E-456A-8057-FE39FBC66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EF4F-BA34-4CF4-B007-D74CB3E76C4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ADA4-813E-456A-8057-FE39FBC66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EF4F-BA34-4CF4-B007-D74CB3E76C4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ADA4-813E-456A-8057-FE39FBC66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EF4F-BA34-4CF4-B007-D74CB3E76C4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ADA4-813E-456A-8057-FE39FBC66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EF4F-BA34-4CF4-B007-D74CB3E76C4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ADA4-813E-456A-8057-FE39FBC66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EF4F-BA34-4CF4-B007-D74CB3E76C4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6ADA4-813E-456A-8057-FE39FBC66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4480" y="1428736"/>
            <a:ext cx="6546985" cy="304698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no Pro Smbd SmText" panose="02020702040506020403" pitchFamily="18" charset="0"/>
                <a:cs typeface="Arial" panose="020B0604020202020204" pitchFamily="34" charset="0"/>
              </a:rPr>
              <a:t>Литературный</a:t>
            </a:r>
          </a:p>
          <a:p>
            <a:pPr algn="ctr"/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no Pro Smbd SmText" panose="02020702040506020403" pitchFamily="18" charset="0"/>
                <a:cs typeface="Arial" panose="020B0604020202020204" pitchFamily="34" charset="0"/>
              </a:rPr>
              <a:t> </a:t>
            </a:r>
            <a:r>
              <a:rPr lang="ru-RU" sz="4800" b="1" i="1" dirty="0" err="1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no Pro Smbd SmText" panose="02020702040506020403" pitchFamily="18" charset="0"/>
                <a:cs typeface="Arial" panose="020B0604020202020204" pitchFamily="34" charset="0"/>
              </a:rPr>
              <a:t>батл</a:t>
            </a:r>
            <a:endParaRPr lang="ru-RU" sz="4800" b="1" i="1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latin typeface="Arno Pro Smbd SmText" panose="02020702040506020403" pitchFamily="18" charset="0"/>
              <a:cs typeface="Arial" panose="020B0604020202020204" pitchFamily="34" charset="0"/>
            </a:endParaRPr>
          </a:p>
          <a:p>
            <a:pPr algn="ctr"/>
            <a:endParaRPr lang="ru-RU" sz="4800" b="1" i="1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latin typeface="Arno Pro Smbd SmText" panose="020207020405060204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no Pro Smbd SmText" panose="02020702040506020403" pitchFamily="18" charset="0"/>
                <a:cs typeface="Arial" panose="020B0604020202020204" pitchFamily="34" charset="0"/>
              </a:rPr>
              <a:t>1+1 против 1:0</a:t>
            </a:r>
            <a:endParaRPr lang="ru-RU" sz="48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latin typeface="Arno Pro Smbd SmText" panose="02020702040506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bait\Desktop\i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290"/>
            <a:ext cx="4214842" cy="3071810"/>
          </a:xfrm>
          <a:prstGeom prst="rect">
            <a:avLst/>
          </a:prstGeom>
          <a:noFill/>
        </p:spPr>
      </p:pic>
      <p:pic>
        <p:nvPicPr>
          <p:cNvPr id="5122" name="Picture 2" descr="C:\Users\bait\Desktop\i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57562"/>
            <a:ext cx="413111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33575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Природа</a:t>
            </a:r>
            <a:r>
              <a:rPr lang="ru-RU" dirty="0" smtClean="0"/>
              <a:t> </a:t>
            </a:r>
            <a:r>
              <a:rPr lang="ru-RU" b="1" dirty="0"/>
              <a:t>не </a:t>
            </a:r>
            <a:r>
              <a:rPr lang="ru-RU" b="1" dirty="0" smtClean="0"/>
              <a:t>… , </a:t>
            </a:r>
            <a:r>
              <a:rPr lang="ru-RU" b="1" dirty="0"/>
              <a:t>а мастерская, и человек в ней </a:t>
            </a:r>
            <a:r>
              <a:rPr lang="ru-RU" b="1" dirty="0" smtClean="0"/>
              <a:t>работник.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(И.С.Тургенев) </a:t>
            </a:r>
            <a:endParaRPr lang="ru-RU" b="1" dirty="0"/>
          </a:p>
        </p:txBody>
      </p:sp>
      <p:pic>
        <p:nvPicPr>
          <p:cNvPr id="5123" name="Picture 3" descr="C:\Users\bait\Desktop\i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407827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 </a:t>
            </a:r>
            <a:r>
              <a:rPr lang="ru-RU" dirty="0"/>
              <a:t>– претрудная школа </a:t>
            </a:r>
            <a:r>
              <a:rPr lang="ru-RU" dirty="0" smtClean="0"/>
              <a:t>жизни! (И.С.Гончаров)</a:t>
            </a:r>
            <a:endParaRPr lang="ru-RU" dirty="0"/>
          </a:p>
        </p:txBody>
      </p:sp>
      <p:pic>
        <p:nvPicPr>
          <p:cNvPr id="6146" name="Picture 2" descr="C:\Users\bait\Desktop\i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78455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bait\Desktop\i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3" y="1500174"/>
            <a:ext cx="3934739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bait\Desktop\i (1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214818"/>
            <a:ext cx="3571900" cy="231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Какой</a:t>
            </a:r>
            <a:r>
              <a:rPr lang="ru-RU" sz="3600" dirty="0"/>
              <a:t> </a:t>
            </a:r>
            <a:r>
              <a:rPr lang="ru-RU" sz="3600" b="1" dirty="0"/>
              <a:t>русский</a:t>
            </a:r>
            <a:r>
              <a:rPr lang="ru-RU" sz="3600" dirty="0"/>
              <a:t> </a:t>
            </a:r>
            <a:r>
              <a:rPr lang="ru-RU" sz="3600" b="1" dirty="0"/>
              <a:t>не</a:t>
            </a:r>
            <a:r>
              <a:rPr lang="ru-RU" sz="3600" dirty="0"/>
              <a:t> </a:t>
            </a:r>
            <a:r>
              <a:rPr lang="ru-RU" sz="3600" b="1" dirty="0" smtClean="0"/>
              <a:t>любит</a:t>
            </a:r>
            <a:br>
              <a:rPr lang="ru-RU" sz="3600" b="1" dirty="0" smtClean="0"/>
            </a:br>
            <a:r>
              <a:rPr lang="ru-RU" sz="3600" dirty="0"/>
              <a:t> </a:t>
            </a:r>
            <a:r>
              <a:rPr lang="ru-RU" sz="3600" b="1" dirty="0"/>
              <a:t>быстрой</a:t>
            </a:r>
            <a:r>
              <a:rPr lang="ru-RU" sz="3600" dirty="0"/>
              <a:t> </a:t>
            </a:r>
            <a:r>
              <a:rPr lang="ru-RU" sz="3600" dirty="0" smtClean="0"/>
              <a:t>…</a:t>
            </a:r>
            <a:r>
              <a:rPr lang="ru-RU" sz="3600" b="1" dirty="0" smtClean="0"/>
              <a:t> (Н.В.Гоголь)</a:t>
            </a:r>
            <a:endParaRPr lang="ru-RU" sz="3600" dirty="0"/>
          </a:p>
        </p:txBody>
      </p:sp>
      <p:pic>
        <p:nvPicPr>
          <p:cNvPr id="8194" name="Picture 2" descr="C:\Users\bait\Desktop\i (2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397095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bait\Desktop\3_25796_pic_rostpribi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326044"/>
            <a:ext cx="3571900" cy="274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bait\Desktop\i (2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86190"/>
            <a:ext cx="375631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Поэтом можешь ты не быть,</a:t>
            </a:r>
            <a:br>
              <a:rPr lang="ru-RU" dirty="0"/>
            </a:br>
            <a:r>
              <a:rPr lang="ru-RU" dirty="0" smtClean="0"/>
              <a:t>но … </a:t>
            </a:r>
            <a:r>
              <a:rPr lang="ru-RU" dirty="0"/>
              <a:t>быть </a:t>
            </a:r>
            <a:r>
              <a:rPr lang="ru-RU" dirty="0" smtClean="0"/>
              <a:t>обязан (Н.Некрасов)</a:t>
            </a:r>
            <a:endParaRPr lang="ru-RU" dirty="0"/>
          </a:p>
        </p:txBody>
      </p:sp>
      <p:pic>
        <p:nvPicPr>
          <p:cNvPr id="9219" name="Picture 3" descr="C:\Users\bait\Desktop\i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786214" cy="2520235"/>
          </a:xfrm>
          <a:prstGeom prst="rect">
            <a:avLst/>
          </a:prstGeom>
          <a:noFill/>
        </p:spPr>
      </p:pic>
      <p:pic>
        <p:nvPicPr>
          <p:cNvPr id="9218" name="Picture 2" descr="C:\Users\bait\Desktop\i (2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71612"/>
            <a:ext cx="456937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bait\Desktop\i (2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286256"/>
            <a:ext cx="3071834" cy="230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bait\Desktop\i (2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071546"/>
            <a:ext cx="3857652" cy="2714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Я </a:t>
            </a:r>
            <a:r>
              <a:rPr lang="ru-RU" b="1" dirty="0" smtClean="0"/>
              <a:t>… </a:t>
            </a:r>
            <a:r>
              <a:rPr lang="ru-RU" b="1" dirty="0"/>
              <a:t>– я раб, я </a:t>
            </a:r>
            <a:r>
              <a:rPr lang="ru-RU" b="1" dirty="0" smtClean="0"/>
              <a:t>…</a:t>
            </a:r>
            <a:r>
              <a:rPr lang="ru-RU" dirty="0"/>
              <a:t> – </a:t>
            </a:r>
            <a:r>
              <a:rPr lang="ru-RU" b="1" dirty="0" err="1"/>
              <a:t>я</a:t>
            </a:r>
            <a:r>
              <a:rPr lang="ru-RU" b="1" dirty="0"/>
              <a:t> </a:t>
            </a:r>
            <a:r>
              <a:rPr lang="ru-RU" b="1" dirty="0" smtClean="0"/>
              <a:t>бог</a:t>
            </a:r>
            <a:br>
              <a:rPr lang="ru-RU" b="1" dirty="0" smtClean="0"/>
            </a:br>
            <a:r>
              <a:rPr lang="ru-RU" b="1" dirty="0" smtClean="0"/>
              <a:t>(Г.Р.Державин)</a:t>
            </a:r>
            <a:endParaRPr lang="ru-RU" dirty="0"/>
          </a:p>
        </p:txBody>
      </p:sp>
      <p:pic>
        <p:nvPicPr>
          <p:cNvPr id="10242" name="Picture 2" descr="C:\Users\bait\Desktop\i (25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3357586" cy="251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bait\Desktop\i (2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929066"/>
            <a:ext cx="386363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bait\Desktop\i (2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714752"/>
            <a:ext cx="2928982" cy="292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Великий, могучий, правдивый и свободный </a:t>
            </a:r>
            <a:r>
              <a:rPr lang="ru-RU" b="1" dirty="0" smtClean="0"/>
              <a:t>… … (И.С.Тургенев)</a:t>
            </a:r>
            <a:endParaRPr lang="ru-RU" dirty="0"/>
          </a:p>
        </p:txBody>
      </p:sp>
      <p:pic>
        <p:nvPicPr>
          <p:cNvPr id="11266" name="Picture 2" descr="C:\Users\bait\Desktop\i (2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428868"/>
            <a:ext cx="364898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bait\Desktop\i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4000528" cy="2565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4480" y="1428736"/>
            <a:ext cx="6546985" cy="267765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4 ТУР </a:t>
            </a:r>
          </a:p>
          <a:p>
            <a:pPr algn="ctr"/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«СТРАНИЦА </a:t>
            </a:r>
            <a:r>
              <a:rPr lang="ru-RU" sz="72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Х</a:t>
            </a:r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»</a:t>
            </a:r>
            <a:endParaRPr lang="ru-RU" sz="4800" dirty="0" smtClean="0"/>
          </a:p>
          <a:p>
            <a:pPr algn="ctr"/>
            <a:endParaRPr lang="ru-RU" sz="48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latin typeface="Arno Pro Smbd SmText" panose="02020702040506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4480" y="1428736"/>
            <a:ext cx="6546985" cy="230832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5 ТУР </a:t>
            </a:r>
          </a:p>
          <a:p>
            <a:pPr algn="ctr"/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«БУКТРЕЙЛЕР»</a:t>
            </a:r>
            <a:endParaRPr lang="ru-RU" sz="4800" dirty="0" smtClean="0"/>
          </a:p>
          <a:p>
            <a:pPr algn="ctr"/>
            <a:endParaRPr lang="ru-RU" sz="48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latin typeface="Arno Pro Smbd SmText" panose="02020702040506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2071678"/>
            <a:ext cx="67151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1 ТУР </a:t>
            </a:r>
          </a:p>
          <a:p>
            <a:pPr algn="ctr"/>
            <a:r>
              <a:rPr lang="ru-RU" sz="54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«ЛУЧШИЕ КОММЕНТЫ»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642918"/>
            <a:ext cx="750099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Задание к 1 туру: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Прочитайте текст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С.Мизерова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Сформулируйте одну из проблем, поставленных автором. Прокомментируйте сформулированную проблему.</a:t>
            </a:r>
          </a:p>
          <a:p>
            <a:pPr algn="ctr"/>
            <a:r>
              <a:rPr lang="ru-RU" sz="5400" dirty="0" smtClean="0"/>
              <a:t> </a:t>
            </a:r>
            <a:endParaRPr lang="ru-RU" sz="5400" dirty="0"/>
          </a:p>
        </p:txBody>
      </p:sp>
      <p:pic>
        <p:nvPicPr>
          <p:cNvPr id="4" name="Picture 4" descr="shutterstock_1837922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7" y="4143380"/>
            <a:ext cx="2169653" cy="2481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2 ТУР </a:t>
            </a:r>
          </a:p>
          <a:p>
            <a:pPr algn="ctr"/>
            <a:r>
              <a:rPr lang="ru-RU" sz="54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«НА ЛБУ НАПИСАНО»</a:t>
            </a:r>
            <a:endParaRPr lang="ru-RU" sz="5400" dirty="0"/>
          </a:p>
        </p:txBody>
      </p:sp>
      <p:pic>
        <p:nvPicPr>
          <p:cNvPr id="4" name="Picture 18" descr="shutterstock_2238711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8627" y="3214686"/>
            <a:ext cx="3323439" cy="295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3 ТУР </a:t>
            </a:r>
          </a:p>
          <a:p>
            <a:pPr algn="ctr"/>
            <a:r>
              <a:rPr lang="ru-RU" sz="54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«МУДРЕЕ МУДРЕЦА»</a:t>
            </a:r>
            <a:endParaRPr lang="ru-RU" sz="5400" dirty="0"/>
          </a:p>
        </p:txBody>
      </p:sp>
      <p:pic>
        <p:nvPicPr>
          <p:cNvPr id="5" name="Picture 5" descr="shutterstock_1899192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643182"/>
            <a:ext cx="3357586" cy="359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ait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4926564" cy="277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143248"/>
            <a:ext cx="9786974" cy="1000132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Быть можно дельным человеком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и </a:t>
            </a:r>
            <a:r>
              <a:rPr lang="ru-RU" sz="4000" dirty="0"/>
              <a:t>думать о </a:t>
            </a:r>
            <a:r>
              <a:rPr lang="ru-RU" sz="4000" dirty="0" smtClean="0"/>
              <a:t>красе … (А.С.Пушкин)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ait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29066"/>
            <a:ext cx="395866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bait\Desktop\c1fbde661925c8b3b60412b1289b8d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400795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bait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71876"/>
            <a:ext cx="307183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bait\Desktop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4"/>
            <a:ext cx="411482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bait\Desktop\i (4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362373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71810"/>
            <a:ext cx="8929718" cy="785818"/>
          </a:xfrm>
        </p:spPr>
        <p:txBody>
          <a:bodyPr>
            <a:normAutofit fontScale="90000"/>
          </a:bodyPr>
          <a:lstStyle/>
          <a:p>
            <a:r>
              <a:rPr lang="ru-RU" dirty="0"/>
              <a:t>Счастливые … не наблюдают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(А.С.Грибоедов)</a:t>
            </a:r>
            <a:endParaRPr lang="ru-RU" dirty="0"/>
          </a:p>
        </p:txBody>
      </p:sp>
      <p:pic>
        <p:nvPicPr>
          <p:cNvPr id="2052" name="Picture 4" descr="C:\Users\bait\Desktop\i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00504"/>
            <a:ext cx="3995740" cy="2248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929718" cy="1285884"/>
          </a:xfrm>
        </p:spPr>
        <p:txBody>
          <a:bodyPr>
            <a:normAutofit fontScale="90000"/>
          </a:bodyPr>
          <a:lstStyle/>
          <a:p>
            <a:r>
              <a:rPr lang="ru-RU" dirty="0"/>
              <a:t>Ах, злые языки страшнее </a:t>
            </a:r>
            <a:r>
              <a:rPr lang="ru-RU" dirty="0" smtClean="0"/>
              <a:t>...</a:t>
            </a:r>
            <a:br>
              <a:rPr lang="ru-RU" dirty="0" smtClean="0"/>
            </a:br>
            <a:r>
              <a:rPr lang="ru-RU" dirty="0" smtClean="0"/>
              <a:t> (А.С.Грибоедов)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bait\Desktop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286148" cy="2187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bait\Desktop\w_3092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571876"/>
            <a:ext cx="3948106" cy="296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bait\Desktop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71612"/>
            <a:ext cx="363855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7157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Не приведи бог видеть русский </a:t>
            </a:r>
            <a:r>
              <a:rPr lang="ru-RU" sz="3600" dirty="0" smtClean="0"/>
              <a:t>…, </a:t>
            </a:r>
            <a:br>
              <a:rPr lang="ru-RU" sz="3600" dirty="0" smtClean="0"/>
            </a:br>
            <a:r>
              <a:rPr lang="ru-RU" sz="3600" dirty="0" smtClean="0"/>
              <a:t>бессмысленный </a:t>
            </a:r>
            <a:r>
              <a:rPr lang="ru-RU" sz="3600" dirty="0"/>
              <a:t>и беспощадный</a:t>
            </a:r>
            <a:r>
              <a:rPr lang="ru-RU" sz="3600" dirty="0" smtClean="0"/>
              <a:t>!(А.С.Пушкин)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bait\Desktop\i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5531" y="1428736"/>
            <a:ext cx="359648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bait\Desktop\i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4000528" cy="227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bait\Desktop\i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786190"/>
            <a:ext cx="4214842" cy="281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127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Быть можно дельным человеком  и думать о красе … (А.С.Пушкин) </vt:lpstr>
      <vt:lpstr>Счастливые … не наблюдают  (А.С.Грибоедов)</vt:lpstr>
      <vt:lpstr>Ах, злые языки страшнее ...  (А.С.Грибоедов)  </vt:lpstr>
      <vt:lpstr>Не приведи бог видеть русский …,  бессмысленный и беспощадный!(А.С.Пушкин) </vt:lpstr>
      <vt:lpstr>Природа не … , а мастерская, и человек в ней работник. (И.С.Тургенев) </vt:lpstr>
      <vt:lpstr>… – претрудная школа жизни! (И.С.Гончаров)</vt:lpstr>
      <vt:lpstr>Какой русский не любит  быстрой … (Н.В.Гоголь)</vt:lpstr>
      <vt:lpstr>Поэтом можешь ты не быть, но … быть обязан (Н.Некрасов)</vt:lpstr>
      <vt:lpstr>Я … – я раб, я … – я бог (Г.Р.Державин)</vt:lpstr>
      <vt:lpstr>Великий, могучий, правдивый и свободный … … (И.С.Тургенев)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bait</dc:creator>
  <cp:lastModifiedBy>1</cp:lastModifiedBy>
  <cp:revision>6</cp:revision>
  <dcterms:created xsi:type="dcterms:W3CDTF">2017-02-08T12:41:49Z</dcterms:created>
  <dcterms:modified xsi:type="dcterms:W3CDTF">2017-04-20T02:16:47Z</dcterms:modified>
</cp:coreProperties>
</file>