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C01E45-0217-42FE-A8D6-BD202B56E129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501E5F-5FAE-40D9-8F08-665537B2F5D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gif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дошкольное образовательное учреждение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«Детский сад № 238»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36462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Смотр – конкурс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«Лучший уголок по безопасности»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2" name="Picture 6" descr="Картинки по запросу анимационные картинки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3695107" cy="3789855"/>
          </a:xfrm>
          <a:prstGeom prst="rect">
            <a:avLst/>
          </a:prstGeom>
          <a:noFill/>
        </p:spPr>
      </p:pic>
      <p:pic>
        <p:nvPicPr>
          <p:cNvPr id="7" name="Picture 2" descr="E:\Ирина\Творческая группа\animirovannye-kartinki-dlya-prezentaciy-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857387" cy="1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Участники конкурса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E:\Ирина\Детский сад\Осень2016\DSC03769.JPG"/>
          <p:cNvPicPr/>
          <p:nvPr/>
        </p:nvPicPr>
        <p:blipFill>
          <a:blip r:embed="rId2" cstate="print"/>
          <a:srcRect b="5263"/>
          <a:stretch>
            <a:fillRect/>
          </a:stretch>
        </p:blipFill>
        <p:spPr bwMode="auto">
          <a:xfrm>
            <a:off x="1214414" y="928670"/>
            <a:ext cx="280987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364331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Группа «Ягодка»</a:t>
            </a:r>
            <a:endParaRPr lang="ru-RU" b="1" dirty="0"/>
          </a:p>
        </p:txBody>
      </p:sp>
      <p:pic>
        <p:nvPicPr>
          <p:cNvPr id="6" name="Рисунок 5" descr="E:\Ирина\Детский сад\Осень2016\DSC037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3214710" cy="2371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572264" y="3643314"/>
            <a:ext cx="1855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Группа «Пчёлка»</a:t>
            </a:r>
            <a:endParaRPr lang="ru-RU" dirty="0"/>
          </a:p>
        </p:txBody>
      </p:sp>
      <p:pic>
        <p:nvPicPr>
          <p:cNvPr id="8" name="Рисунок 7" descr="E:\Ирина\Детский сад\Осень2016\DSC03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71942"/>
            <a:ext cx="3357586" cy="2200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215074" y="6286520"/>
            <a:ext cx="218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Группа «Кораблик»</a:t>
            </a:r>
            <a:endParaRPr lang="ru-RU" dirty="0"/>
          </a:p>
        </p:txBody>
      </p:sp>
      <p:pic>
        <p:nvPicPr>
          <p:cNvPr id="10" name="Рисунок 9" descr="E:\Ирина\Детский сад\Осень2016\DSC037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71942"/>
            <a:ext cx="2962275" cy="2221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43042" y="6357958"/>
            <a:ext cx="2494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Группа «</a:t>
            </a:r>
            <a:r>
              <a:rPr lang="ru-RU" b="1" dirty="0" err="1" smtClean="0"/>
              <a:t>Любознайки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12" name="Рисунок 11" descr="E:\Ирина\Детский сад\Осень2016\DSC03747.JPG"/>
          <p:cNvPicPr/>
          <p:nvPr/>
        </p:nvPicPr>
        <p:blipFill>
          <a:blip r:embed="rId6" cstate="print"/>
          <a:srcRect t="17521"/>
          <a:stretch>
            <a:fillRect/>
          </a:stretch>
        </p:blipFill>
        <p:spPr bwMode="auto">
          <a:xfrm>
            <a:off x="3000364" y="2428868"/>
            <a:ext cx="352361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анимационные картинки для презентаций"/>
          <p:cNvPicPr/>
          <p:nvPr/>
        </p:nvPicPr>
        <p:blipFill>
          <a:blip r:embed="rId2"/>
          <a:srcRect l="57796" t="26301" b="23699"/>
          <a:stretch>
            <a:fillRect/>
          </a:stretch>
        </p:blipFill>
        <p:spPr bwMode="auto">
          <a:xfrm>
            <a:off x="142844" y="0"/>
            <a:ext cx="2143140" cy="19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14546" y="214290"/>
            <a:ext cx="4214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:\Ирина\Детский сад\Осень2016\DSC03759.JPG"/>
          <p:cNvPicPr/>
          <p:nvPr/>
        </p:nvPicPr>
        <p:blipFill>
          <a:blip r:embed="rId3" cstate="print"/>
          <a:srcRect t="9610" b="10307"/>
          <a:stretch>
            <a:fillRect/>
          </a:stretch>
        </p:blipFill>
        <p:spPr bwMode="auto">
          <a:xfrm>
            <a:off x="4929190" y="857232"/>
            <a:ext cx="392909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Ирина\Детский сад\Осень2016\DSC037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928802"/>
            <a:ext cx="350046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Ирина\Детский сад\Осень2016\DSC037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78621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4143404" cy="92868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Группа «Котята»</a:t>
            </a:r>
            <a:endParaRPr lang="ru-RU" sz="2800" b="1" dirty="0"/>
          </a:p>
        </p:txBody>
      </p:sp>
      <p:pic>
        <p:nvPicPr>
          <p:cNvPr id="16386" name="Picture 2" descr="Картинки по запросу анимационные картинки для презентаци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785950" cy="2232438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анимационные картинки для презентаций"/>
          <p:cNvPicPr/>
          <p:nvPr/>
        </p:nvPicPr>
        <p:blipFill>
          <a:blip r:embed="rId3"/>
          <a:srcRect r="42204"/>
          <a:stretch>
            <a:fillRect/>
          </a:stretch>
        </p:blipFill>
        <p:spPr bwMode="auto">
          <a:xfrm>
            <a:off x="7643834" y="4214818"/>
            <a:ext cx="1214446" cy="190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Ирина\Детский сад\Осень2016\DSC037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214422"/>
            <a:ext cx="3214710" cy="2509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Ирина\Детский сад\Осень2016\DSC037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66"/>
            <a:ext cx="355409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Ирина\Детский сад\Осень2016\DSC037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364333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35110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Группа «Росток»</a:t>
            </a:r>
            <a:endParaRPr lang="ru-RU" sz="2800" b="1" dirty="0"/>
          </a:p>
        </p:txBody>
      </p:sp>
      <p:pic>
        <p:nvPicPr>
          <p:cNvPr id="4" name="Рисунок 3" descr="Картинки по запросу анимационные картинки для презентаций"/>
          <p:cNvPicPr/>
          <p:nvPr/>
        </p:nvPicPr>
        <p:blipFill>
          <a:blip r:embed="rId2"/>
          <a:srcRect l="57796" t="26301" b="23699"/>
          <a:stretch>
            <a:fillRect/>
          </a:stretch>
        </p:blipFill>
        <p:spPr bwMode="auto">
          <a:xfrm>
            <a:off x="0" y="0"/>
            <a:ext cx="1571636" cy="184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Ирина\Детский сад\Осень2016\DSC03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64333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Ирина\Детский сад\Осень2016\DSC03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3116"/>
            <a:ext cx="4000528" cy="274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Ирина\Детский сад\Осень2016\DSC037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857652" cy="2773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6569418" cy="7143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Группа «Солнышко»</a:t>
            </a:r>
            <a:endParaRPr lang="ru-RU" sz="2800" b="1" dirty="0"/>
          </a:p>
        </p:txBody>
      </p:sp>
      <p:pic>
        <p:nvPicPr>
          <p:cNvPr id="4" name="Рисунок 3" descr="Картинки по запросу анимационные картинки для презентаций"/>
          <p:cNvPicPr/>
          <p:nvPr/>
        </p:nvPicPr>
        <p:blipFill>
          <a:blip r:embed="rId2"/>
          <a:srcRect r="42204"/>
          <a:stretch>
            <a:fillRect/>
          </a:stretch>
        </p:blipFill>
        <p:spPr bwMode="auto">
          <a:xfrm>
            <a:off x="7572397" y="4857760"/>
            <a:ext cx="135732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по запросу анимационные картинки для презентаци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5950" cy="2232438"/>
          </a:xfrm>
          <a:prstGeom prst="rect">
            <a:avLst/>
          </a:prstGeom>
          <a:noFill/>
        </p:spPr>
      </p:pic>
      <p:pic>
        <p:nvPicPr>
          <p:cNvPr id="6" name="Рисунок 5" descr="E:\Ирина\Детский сад\Осень2016\DSC037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786082" cy="2101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Ирина\Детский сад\Осень2016\DSC037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000108"/>
            <a:ext cx="3357586" cy="2476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Ирина\Детский сад\Осень2016\DSC037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500306"/>
            <a:ext cx="2857520" cy="2072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Ирина\Детский сад\Осень2016\DSC037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285992"/>
            <a:ext cx="2000264" cy="2724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Ирина\Детский сад\Осень2016\DSC03738.JPG"/>
          <p:cNvPicPr/>
          <p:nvPr/>
        </p:nvPicPr>
        <p:blipFill>
          <a:blip r:embed="rId8" cstate="print"/>
          <a:srcRect t="10748" r="9825"/>
          <a:stretch>
            <a:fillRect/>
          </a:stretch>
        </p:blipFill>
        <p:spPr bwMode="auto">
          <a:xfrm>
            <a:off x="2428860" y="4000504"/>
            <a:ext cx="3786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Поздравляем победителей!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Картинки по запросу анимационные картинки для презентаци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37496"/>
            <a:ext cx="4429156" cy="465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48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Муниципальное бюджетное дошкольное образовательное учреждение «Детский сад № 238»</vt:lpstr>
      <vt:lpstr>Участники конкурса</vt:lpstr>
      <vt:lpstr>Слайд 3</vt:lpstr>
      <vt:lpstr>Группа «Котята»</vt:lpstr>
      <vt:lpstr>Группа «Росток»</vt:lpstr>
      <vt:lpstr>Группа «Солнышко»</vt:lpstr>
      <vt:lpstr>Поздравляем победителей!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уголков</dc:title>
  <dc:creator>Василий</dc:creator>
  <cp:lastModifiedBy>Василий</cp:lastModifiedBy>
  <cp:revision>14</cp:revision>
  <dcterms:created xsi:type="dcterms:W3CDTF">2016-11-30T14:18:52Z</dcterms:created>
  <dcterms:modified xsi:type="dcterms:W3CDTF">2016-11-30T16:24:22Z</dcterms:modified>
</cp:coreProperties>
</file>